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72" r:id="rId2"/>
    <p:sldId id="285" r:id="rId3"/>
    <p:sldId id="257" r:id="rId4"/>
    <p:sldId id="308" r:id="rId5"/>
    <p:sldId id="288" r:id="rId6"/>
    <p:sldId id="309" r:id="rId7"/>
    <p:sldId id="313" r:id="rId8"/>
    <p:sldId id="314" r:id="rId9"/>
    <p:sldId id="318" r:id="rId10"/>
    <p:sldId id="310" r:id="rId11"/>
    <p:sldId id="290" r:id="rId12"/>
    <p:sldId id="312" r:id="rId13"/>
    <p:sldId id="319" r:id="rId14"/>
    <p:sldId id="315" r:id="rId15"/>
    <p:sldId id="316" r:id="rId16"/>
    <p:sldId id="317"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648"/>
    <a:srgbClr val="4A0C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40" autoAdjust="0"/>
    <p:restoredTop sz="94660"/>
  </p:normalViewPr>
  <p:slideViewPr>
    <p:cSldViewPr snapToGrid="0" snapToObjects="1">
      <p:cViewPr varScale="1">
        <p:scale>
          <a:sx n="98" d="100"/>
          <a:sy n="98" d="100"/>
        </p:scale>
        <p:origin x="156" y="56"/>
      </p:cViewPr>
      <p:guideLst>
        <p:guide orient="horz" pos="1847"/>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0C0AB1-7777-EA48-9872-393DAA530DA8}" type="datetimeFigureOut">
              <a:rPr lang="en-US" smtClean="0"/>
              <a:t>1/10/2023</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933263-C1CE-E34A-AD46-7ADCC4573628}" type="slidenum">
              <a:rPr lang="nb-NO" smtClean="0"/>
              <a:t>‹#›</a:t>
            </a:fld>
            <a:endParaRPr lang="nb-NO"/>
          </a:p>
        </p:txBody>
      </p:sp>
    </p:spTree>
    <p:extLst>
      <p:ext uri="{BB962C8B-B14F-4D97-AF65-F5344CB8AC3E}">
        <p14:creationId xmlns:p14="http://schemas.microsoft.com/office/powerpoint/2010/main" val="12121099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B59900-1D02-0848-AA82-6ED8C4CCA000}" type="datetimeFigureOut">
              <a:rPr lang="en-US" smtClean="0"/>
              <a:t>1/10/2023</a:t>
            </a:fld>
            <a:endParaRPr lang="nb-NO"/>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5E6AF7-0F88-4448-99BD-1AC252BB1A7B}" type="slidenum">
              <a:rPr lang="nb-NO" smtClean="0"/>
              <a:t>‹#›</a:t>
            </a:fld>
            <a:endParaRPr lang="nb-NO"/>
          </a:p>
        </p:txBody>
      </p:sp>
    </p:spTree>
    <p:extLst>
      <p:ext uri="{BB962C8B-B14F-4D97-AF65-F5344CB8AC3E}">
        <p14:creationId xmlns:p14="http://schemas.microsoft.com/office/powerpoint/2010/main" val="32985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2042319"/>
            <a:ext cx="4316012" cy="1551781"/>
          </a:xfrm>
        </p:spPr>
        <p:txBody>
          <a:bodyPr anchor="b"/>
          <a:lstStyle/>
          <a:p>
            <a:r>
              <a:rPr lang="nb-NO"/>
              <a:t>Klikk for å redigere tittelstil</a:t>
            </a:r>
            <a:endParaRPr lang="nb-NO" dirty="0"/>
          </a:p>
        </p:txBody>
      </p:sp>
      <p:sp>
        <p:nvSpPr>
          <p:cNvPr id="3" name="Subtitle 2"/>
          <p:cNvSpPr>
            <a:spLocks noGrp="1"/>
          </p:cNvSpPr>
          <p:nvPr>
            <p:ph type="subTitle" idx="1"/>
          </p:nvPr>
        </p:nvSpPr>
        <p:spPr>
          <a:xfrm>
            <a:off x="497288" y="3924300"/>
            <a:ext cx="4316012" cy="533400"/>
          </a:xfrm>
        </p:spPr>
        <p:txBody>
          <a:bodyPr lIns="0" rIns="0">
            <a:normAutofit/>
          </a:bodyPr>
          <a:lstStyle>
            <a:lvl1pPr marL="0" indent="0" algn="l">
              <a:buNone/>
              <a:defRPr sz="10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9A370975-CB35-024B-B5C8-CC31BB415381}" type="datetime1">
              <a:rPr lang="nb-NO" smtClean="0"/>
              <a:t>10.01.2023</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sp>
        <p:nvSpPr>
          <p:cNvPr id="12" name="Picture Placeholder 11"/>
          <p:cNvSpPr>
            <a:spLocks noGrp="1"/>
          </p:cNvSpPr>
          <p:nvPr>
            <p:ph type="pic" sz="quarter" idx="13"/>
          </p:nvPr>
        </p:nvSpPr>
        <p:spPr>
          <a:xfrm>
            <a:off x="5156200" y="219282"/>
            <a:ext cx="3829050" cy="4476403"/>
          </a:xfrm>
          <a:solidFill>
            <a:srgbClr val="7E9492"/>
          </a:solidFill>
        </p:spPr>
        <p:txBody>
          <a:bodyPr/>
          <a:lstStyle/>
          <a:p>
            <a:r>
              <a:rPr lang="nb-NO"/>
              <a:t>Klikk ikonet for å legge til et bilde</a:t>
            </a:r>
          </a:p>
        </p:txBody>
      </p:sp>
      <p:cxnSp>
        <p:nvCxnSpPr>
          <p:cNvPr id="13" name="Straight Connector 12"/>
          <p:cNvCxnSpPr/>
          <p:nvPr userDrawn="1"/>
        </p:nvCxnSpPr>
        <p:spPr>
          <a:xfrm>
            <a:off x="494536" y="37735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6"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870" y="213305"/>
            <a:ext cx="2748460" cy="1076564"/>
          </a:xfrm>
          <a:prstGeom prst="rect">
            <a:avLst/>
          </a:prstGeom>
        </p:spPr>
      </p:pic>
    </p:spTree>
    <p:extLst>
      <p:ext uri="{BB962C8B-B14F-4D97-AF65-F5344CB8AC3E}">
        <p14:creationId xmlns:p14="http://schemas.microsoft.com/office/powerpoint/2010/main" val="50272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 + Text - Grey">
    <p:spTree>
      <p:nvGrpSpPr>
        <p:cNvPr id="1" name=""/>
        <p:cNvGrpSpPr/>
        <p:nvPr/>
      </p:nvGrpSpPr>
      <p:grpSpPr>
        <a:xfrm>
          <a:off x="0" y="0"/>
          <a:ext cx="0" cy="0"/>
          <a:chOff x="0" y="0"/>
          <a:chExt cx="0" cy="0"/>
        </a:xfrm>
      </p:grpSpPr>
      <p:sp>
        <p:nvSpPr>
          <p:cNvPr id="7" name="Rectangle 6"/>
          <p:cNvSpPr/>
          <p:nvPr userDrawn="1"/>
        </p:nvSpPr>
        <p:spPr>
          <a:xfrm>
            <a:off x="4152900" y="165100"/>
            <a:ext cx="48322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a:xfrm>
            <a:off x="45042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4353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BAC170A0-F4AF-784C-82F6-8AA1CFD90576}" type="datetime1">
              <a:rPr lang="nb-NO" smtClean="0"/>
              <a:t>10.01.2023</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41538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Picture Placeholder 11"/>
          <p:cNvSpPr>
            <a:spLocks noGrp="1"/>
          </p:cNvSpPr>
          <p:nvPr>
            <p:ph type="pic" sz="quarter" idx="13"/>
          </p:nvPr>
        </p:nvSpPr>
        <p:spPr>
          <a:xfrm>
            <a:off x="152400" y="165100"/>
            <a:ext cx="3829050" cy="4530585"/>
          </a:xfrm>
          <a:solidFill>
            <a:srgbClr val="7E9492"/>
          </a:solidFill>
        </p:spPr>
        <p:txBody>
          <a:bodyPr/>
          <a:lstStyle/>
          <a:p>
            <a:r>
              <a:rPr lang="nb-NO"/>
              <a:t>Klikk ikonet for å legge til et bilde</a:t>
            </a:r>
          </a:p>
        </p:txBody>
      </p:sp>
      <p:cxnSp>
        <p:nvCxnSpPr>
          <p:cNvPr id="11" name="Straight Connector 10"/>
          <p:cNvCxnSpPr/>
          <p:nvPr userDrawn="1"/>
        </p:nvCxnSpPr>
        <p:spPr>
          <a:xfrm>
            <a:off x="45042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25057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 Pic - Grey">
    <p:spTree>
      <p:nvGrpSpPr>
        <p:cNvPr id="1" name=""/>
        <p:cNvGrpSpPr/>
        <p:nvPr/>
      </p:nvGrpSpPr>
      <p:grpSpPr>
        <a:xfrm>
          <a:off x="0" y="0"/>
          <a:ext cx="0" cy="0"/>
          <a:chOff x="0" y="0"/>
          <a:chExt cx="0" cy="0"/>
        </a:xfrm>
      </p:grpSpPr>
      <p:sp>
        <p:nvSpPr>
          <p:cNvPr id="7" name="Rectangle 6"/>
          <p:cNvSpPr/>
          <p:nvPr userDrawn="1"/>
        </p:nvSpPr>
        <p:spPr>
          <a:xfrm>
            <a:off x="152400" y="165100"/>
            <a:ext cx="48322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a:xfrm>
            <a:off x="5037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348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C6A0D644-D198-0544-B930-C1227F213393}" type="datetime1">
              <a:rPr lang="nb-NO" smtClean="0"/>
              <a:t>10.01.2023</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33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Picture Placeholder 11"/>
          <p:cNvSpPr>
            <a:spLocks noGrp="1"/>
          </p:cNvSpPr>
          <p:nvPr>
            <p:ph type="pic" sz="quarter" idx="13"/>
          </p:nvPr>
        </p:nvSpPr>
        <p:spPr>
          <a:xfrm>
            <a:off x="5156110" y="165100"/>
            <a:ext cx="3829050" cy="4530585"/>
          </a:xfrm>
          <a:solidFill>
            <a:srgbClr val="7E9492"/>
          </a:solidFill>
        </p:spPr>
        <p:txBody>
          <a:bodyPr/>
          <a:lstStyle/>
          <a:p>
            <a:r>
              <a:rPr lang="nb-NO"/>
              <a:t>Klikk ikonet for å legge til et bilde</a:t>
            </a:r>
          </a:p>
        </p:txBody>
      </p:sp>
      <p:cxnSp>
        <p:nvCxnSpPr>
          <p:cNvPr id="11" name="Straight Connector 10"/>
          <p:cNvCxnSpPr/>
          <p:nvPr userDrawn="1"/>
        </p:nvCxnSpPr>
        <p:spPr>
          <a:xfrm>
            <a:off x="5037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92421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ph + Text - Grey">
    <p:spTree>
      <p:nvGrpSpPr>
        <p:cNvPr id="1" name=""/>
        <p:cNvGrpSpPr/>
        <p:nvPr/>
      </p:nvGrpSpPr>
      <p:grpSpPr>
        <a:xfrm>
          <a:off x="0" y="0"/>
          <a:ext cx="0" cy="0"/>
          <a:chOff x="0" y="0"/>
          <a:chExt cx="0" cy="0"/>
        </a:xfrm>
      </p:grpSpPr>
      <p:sp>
        <p:nvSpPr>
          <p:cNvPr id="7" name="Rectangle 6"/>
          <p:cNvSpPr/>
          <p:nvPr userDrawn="1"/>
        </p:nvSpPr>
        <p:spPr>
          <a:xfrm>
            <a:off x="4152900" y="165100"/>
            <a:ext cx="48322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a:xfrm>
            <a:off x="45042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4353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DE87FAC7-51C0-EB4D-8A36-361A05B74186}" type="datetime1">
              <a:rPr lang="nb-NO" smtClean="0"/>
              <a:t>10.01.2023</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41538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11" name="Straight Connector 10"/>
          <p:cNvCxnSpPr/>
          <p:nvPr userDrawn="1"/>
        </p:nvCxnSpPr>
        <p:spPr>
          <a:xfrm>
            <a:off x="45042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userDrawn="1"/>
        </p:nvSpPr>
        <p:spPr>
          <a:xfrm>
            <a:off x="152400" y="165100"/>
            <a:ext cx="3829050" cy="4530585"/>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8" name="Content Placeholder 17"/>
          <p:cNvSpPr>
            <a:spLocks noGrp="1"/>
          </p:cNvSpPr>
          <p:nvPr>
            <p:ph sz="quarter" idx="13" hasCustomPrompt="1"/>
          </p:nvPr>
        </p:nvSpPr>
        <p:spPr>
          <a:xfrm>
            <a:off x="152400" y="165100"/>
            <a:ext cx="3829050" cy="4530585"/>
          </a:xfrm>
        </p:spPr>
        <p:txBody>
          <a:bodyPr/>
          <a:lstStyle>
            <a:lvl1pPr marL="0" indent="0">
              <a:buNone/>
              <a:defRPr baseline="0"/>
            </a:lvl1pPr>
          </a:lstStyle>
          <a:p>
            <a:pPr lvl="0"/>
            <a:r>
              <a:rPr lang="nb-NO" dirty="0"/>
              <a:t>Graph / </a:t>
            </a:r>
            <a:r>
              <a:rPr lang="nb-NO" dirty="0" err="1"/>
              <a:t>Smartart</a:t>
            </a:r>
            <a:endParaRPr lang="nb-NO" dirty="0"/>
          </a:p>
        </p:txBody>
      </p:sp>
    </p:spTree>
    <p:extLst>
      <p:ext uri="{BB962C8B-B14F-4D97-AF65-F5344CB8AC3E}">
        <p14:creationId xmlns:p14="http://schemas.microsoft.com/office/powerpoint/2010/main" val="1599126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 Graph - Grey">
    <p:spTree>
      <p:nvGrpSpPr>
        <p:cNvPr id="1" name=""/>
        <p:cNvGrpSpPr/>
        <p:nvPr/>
      </p:nvGrpSpPr>
      <p:grpSpPr>
        <a:xfrm>
          <a:off x="0" y="0"/>
          <a:ext cx="0" cy="0"/>
          <a:chOff x="0" y="0"/>
          <a:chExt cx="0" cy="0"/>
        </a:xfrm>
      </p:grpSpPr>
      <p:sp>
        <p:nvSpPr>
          <p:cNvPr id="7" name="Rectangle 6"/>
          <p:cNvSpPr/>
          <p:nvPr userDrawn="1"/>
        </p:nvSpPr>
        <p:spPr>
          <a:xfrm>
            <a:off x="152400" y="165100"/>
            <a:ext cx="48322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a:xfrm>
            <a:off x="5037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348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F98C53A1-9BB4-164E-AE9A-3854EA41B1DD}" type="datetime1">
              <a:rPr lang="nb-NO" smtClean="0"/>
              <a:t>10.01.2023</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33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11" name="Straight Connector 10"/>
          <p:cNvCxnSpPr/>
          <p:nvPr userDrawn="1"/>
        </p:nvCxnSpPr>
        <p:spPr>
          <a:xfrm>
            <a:off x="5037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2" name="Rectangle 11"/>
          <p:cNvSpPr/>
          <p:nvPr userDrawn="1"/>
        </p:nvSpPr>
        <p:spPr>
          <a:xfrm>
            <a:off x="5156110" y="165100"/>
            <a:ext cx="3829050" cy="4530585"/>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3" name="Content Placeholder 17"/>
          <p:cNvSpPr>
            <a:spLocks noGrp="1"/>
          </p:cNvSpPr>
          <p:nvPr>
            <p:ph sz="quarter" idx="13" hasCustomPrompt="1"/>
          </p:nvPr>
        </p:nvSpPr>
        <p:spPr>
          <a:xfrm>
            <a:off x="5156110" y="165100"/>
            <a:ext cx="3829050" cy="4530585"/>
          </a:xfrm>
        </p:spPr>
        <p:txBody>
          <a:bodyPr/>
          <a:lstStyle>
            <a:lvl1pPr marL="0" indent="0">
              <a:buNone/>
              <a:defRPr baseline="0"/>
            </a:lvl1pPr>
          </a:lstStyle>
          <a:p>
            <a:pPr lvl="0"/>
            <a:r>
              <a:rPr lang="nb-NO" dirty="0"/>
              <a:t>Graph / </a:t>
            </a:r>
            <a:r>
              <a:rPr lang="nb-NO" dirty="0" err="1"/>
              <a:t>Smartart</a:t>
            </a:r>
            <a:endParaRPr lang="nb-NO" dirty="0"/>
          </a:p>
        </p:txBody>
      </p:sp>
    </p:spTree>
    <p:extLst>
      <p:ext uri="{BB962C8B-B14F-4D97-AF65-F5344CB8AC3E}">
        <p14:creationId xmlns:p14="http://schemas.microsoft.com/office/powerpoint/2010/main" val="2296329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7" name="Rectangle 6"/>
          <p:cNvSpPr/>
          <p:nvPr userDrawn="1"/>
        </p:nvSpPr>
        <p:spPr>
          <a:xfrm>
            <a:off x="152400" y="165100"/>
            <a:ext cx="88327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4" name="Date Placeholder 3"/>
          <p:cNvSpPr>
            <a:spLocks noGrp="1"/>
          </p:cNvSpPr>
          <p:nvPr>
            <p:ph type="dt" sz="half" idx="10"/>
          </p:nvPr>
        </p:nvSpPr>
        <p:spPr/>
        <p:txBody>
          <a:bodyPr/>
          <a:lstStyle/>
          <a:p>
            <a:fld id="{B973D11A-E878-5944-926B-84A43B6D9342}" type="datetime1">
              <a:rPr lang="nb-NO" smtClean="0"/>
              <a:t>10.01.2023</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Picture Placeholder 8"/>
          <p:cNvSpPr>
            <a:spLocks noGrp="1"/>
          </p:cNvSpPr>
          <p:nvPr>
            <p:ph type="pic" sz="quarter" idx="13"/>
          </p:nvPr>
        </p:nvSpPr>
        <p:spPr>
          <a:xfrm>
            <a:off x="152400" y="219075"/>
            <a:ext cx="8832850" cy="4476610"/>
          </a:xfrm>
          <a:solidFill>
            <a:srgbClr val="BCCCD1"/>
          </a:solidFill>
        </p:spPr>
        <p:txBody>
          <a:bodyPr/>
          <a:lstStyle/>
          <a:p>
            <a:r>
              <a:rPr lang="nb-NO"/>
              <a:t>Klikk ikonet for å legge til et bilde</a:t>
            </a:r>
          </a:p>
        </p:txBody>
      </p:sp>
    </p:spTree>
    <p:extLst>
      <p:ext uri="{BB962C8B-B14F-4D97-AF65-F5344CB8AC3E}">
        <p14:creationId xmlns:p14="http://schemas.microsoft.com/office/powerpoint/2010/main" val="1631015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aph or Quote">
    <p:spTree>
      <p:nvGrpSpPr>
        <p:cNvPr id="1" name=""/>
        <p:cNvGrpSpPr/>
        <p:nvPr/>
      </p:nvGrpSpPr>
      <p:grpSpPr>
        <a:xfrm>
          <a:off x="0" y="0"/>
          <a:ext cx="0" cy="0"/>
          <a:chOff x="0" y="0"/>
          <a:chExt cx="0" cy="0"/>
        </a:xfrm>
      </p:grpSpPr>
      <p:sp>
        <p:nvSpPr>
          <p:cNvPr id="7" name="Rectangle 6"/>
          <p:cNvSpPr/>
          <p:nvPr userDrawn="1"/>
        </p:nvSpPr>
        <p:spPr>
          <a:xfrm>
            <a:off x="152400" y="165100"/>
            <a:ext cx="88327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3" name="Content Placeholder 2"/>
          <p:cNvSpPr>
            <a:spLocks noGrp="1"/>
          </p:cNvSpPr>
          <p:nvPr>
            <p:ph idx="1" hasCustomPrompt="1"/>
          </p:nvPr>
        </p:nvSpPr>
        <p:spPr>
          <a:xfrm>
            <a:off x="154070" y="219282"/>
            <a:ext cx="8831090" cy="4476403"/>
          </a:xfrm>
        </p:spPr>
        <p:txBody>
          <a:bodyPr anchor="ctr">
            <a:normAutofit/>
          </a:bodyPr>
          <a:lstStyle>
            <a:lvl1pPr marL="0" indent="0" algn="ctr">
              <a:buNone/>
              <a:defRPr sz="3200" b="1">
                <a:latin typeface="Times New Roman"/>
                <a:cs typeface="Times New Roman"/>
              </a:defRPr>
            </a:lvl1pPr>
          </a:lstStyle>
          <a:p>
            <a:pPr lvl="0"/>
            <a:r>
              <a:rPr lang="nb-NO" dirty="0"/>
              <a:t>«</a:t>
            </a:r>
            <a:r>
              <a:rPr lang="nb-NO" dirty="0" err="1"/>
              <a:t>Quote</a:t>
            </a:r>
            <a:r>
              <a:rPr lang="nb-NO" dirty="0"/>
              <a:t>»</a:t>
            </a:r>
          </a:p>
        </p:txBody>
      </p:sp>
      <p:sp>
        <p:nvSpPr>
          <p:cNvPr id="4" name="Date Placeholder 3"/>
          <p:cNvSpPr>
            <a:spLocks noGrp="1"/>
          </p:cNvSpPr>
          <p:nvPr>
            <p:ph type="dt" sz="half" idx="10"/>
          </p:nvPr>
        </p:nvSpPr>
        <p:spPr/>
        <p:txBody>
          <a:bodyPr/>
          <a:lstStyle/>
          <a:p>
            <a:fld id="{4CD111DA-76AE-8F46-BEBF-1D6B9C6BEB4F}" type="datetime1">
              <a:rPr lang="nb-NO" smtClean="0"/>
              <a:t>10.01.2023</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756504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56B25DD-6713-8646-A9CE-34E0FC3C79B1}" type="datetime1">
              <a:rPr lang="nb-NO" smtClean="0"/>
              <a:t>10.01.2023</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4070" y="165723"/>
            <a:ext cx="288000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1" name="Rectangle 10"/>
          <p:cNvSpPr/>
          <p:nvPr userDrawn="1"/>
        </p:nvSpPr>
        <p:spPr>
          <a:xfrm>
            <a:off x="6105160" y="165723"/>
            <a:ext cx="2880000" cy="53559"/>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ctangle 11"/>
          <p:cNvSpPr/>
          <p:nvPr userDrawn="1"/>
        </p:nvSpPr>
        <p:spPr>
          <a:xfrm>
            <a:off x="3129615" y="165723"/>
            <a:ext cx="2880000" cy="5355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3" name="Picture Placeholder 8"/>
          <p:cNvSpPr>
            <a:spLocks noGrp="1"/>
          </p:cNvSpPr>
          <p:nvPr>
            <p:ph type="pic" sz="quarter" idx="13"/>
          </p:nvPr>
        </p:nvSpPr>
        <p:spPr>
          <a:xfrm>
            <a:off x="152400" y="219075"/>
            <a:ext cx="2881670" cy="1495734"/>
          </a:xfrm>
          <a:solidFill>
            <a:srgbClr val="BCCCD1"/>
          </a:solidFill>
        </p:spPr>
        <p:txBody>
          <a:bodyPr/>
          <a:lstStyle/>
          <a:p>
            <a:r>
              <a:rPr lang="nb-NO"/>
              <a:t>Klikk ikonet for å legge til et bilde</a:t>
            </a:r>
          </a:p>
        </p:txBody>
      </p:sp>
      <p:sp>
        <p:nvSpPr>
          <p:cNvPr id="14" name="Picture Placeholder 8"/>
          <p:cNvSpPr>
            <a:spLocks noGrp="1"/>
          </p:cNvSpPr>
          <p:nvPr>
            <p:ph type="pic" sz="quarter" idx="14"/>
          </p:nvPr>
        </p:nvSpPr>
        <p:spPr>
          <a:xfrm>
            <a:off x="3127945" y="219075"/>
            <a:ext cx="2881670" cy="1495734"/>
          </a:xfrm>
          <a:solidFill>
            <a:srgbClr val="BCCCD1"/>
          </a:solidFill>
        </p:spPr>
        <p:txBody>
          <a:bodyPr/>
          <a:lstStyle/>
          <a:p>
            <a:r>
              <a:rPr lang="nb-NO"/>
              <a:t>Klikk ikonet for å legge til et bilde</a:t>
            </a:r>
          </a:p>
        </p:txBody>
      </p:sp>
      <p:sp>
        <p:nvSpPr>
          <p:cNvPr id="15" name="Picture Placeholder 8"/>
          <p:cNvSpPr>
            <a:spLocks noGrp="1"/>
          </p:cNvSpPr>
          <p:nvPr>
            <p:ph type="pic" sz="quarter" idx="15"/>
          </p:nvPr>
        </p:nvSpPr>
        <p:spPr>
          <a:xfrm>
            <a:off x="6103490" y="219075"/>
            <a:ext cx="2881670" cy="1495734"/>
          </a:xfrm>
          <a:solidFill>
            <a:srgbClr val="BCCCD1"/>
          </a:solidFill>
        </p:spPr>
        <p:txBody>
          <a:bodyPr/>
          <a:lstStyle/>
          <a:p>
            <a:r>
              <a:rPr lang="nb-NO"/>
              <a:t>Klikk ikonet for å legge til et bilde</a:t>
            </a:r>
          </a:p>
        </p:txBody>
      </p:sp>
      <p:sp>
        <p:nvSpPr>
          <p:cNvPr id="16" name="Content Placeholder 2"/>
          <p:cNvSpPr>
            <a:spLocks noGrp="1"/>
          </p:cNvSpPr>
          <p:nvPr>
            <p:ph idx="1"/>
          </p:nvPr>
        </p:nvSpPr>
        <p:spPr>
          <a:xfrm>
            <a:off x="154071" y="1803709"/>
            <a:ext cx="2880000"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7" name="Content Placeholder 2"/>
          <p:cNvSpPr>
            <a:spLocks noGrp="1"/>
          </p:cNvSpPr>
          <p:nvPr>
            <p:ph idx="16"/>
          </p:nvPr>
        </p:nvSpPr>
        <p:spPr>
          <a:xfrm>
            <a:off x="3129615" y="1803709"/>
            <a:ext cx="2880000"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8" name="Content Placeholder 2"/>
          <p:cNvSpPr>
            <a:spLocks noGrp="1"/>
          </p:cNvSpPr>
          <p:nvPr>
            <p:ph idx="17"/>
          </p:nvPr>
        </p:nvSpPr>
        <p:spPr>
          <a:xfrm>
            <a:off x="6103490" y="1803709"/>
            <a:ext cx="2880000"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208420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pter - Purple">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1244601"/>
            <a:ext cx="4316012" cy="1155700"/>
          </a:xfrm>
        </p:spPr>
        <p:txBody>
          <a:bodyPr anchor="b">
            <a:normAutofit/>
          </a:bodyPr>
          <a:lstStyle>
            <a:lvl1pPr>
              <a:defRPr sz="2400">
                <a:solidFill>
                  <a:schemeClr val="bg1"/>
                </a:solidFill>
              </a:defRPr>
            </a:lvl1pPr>
          </a:lstStyle>
          <a:p>
            <a:r>
              <a:rPr lang="nb-NO"/>
              <a:t>Klikk for å redigere tittelstil</a:t>
            </a:r>
            <a:endParaRPr lang="nb-NO" dirty="0"/>
          </a:p>
        </p:txBody>
      </p:sp>
      <p:sp>
        <p:nvSpPr>
          <p:cNvPr id="3" name="Subtitle 2"/>
          <p:cNvSpPr>
            <a:spLocks noGrp="1"/>
          </p:cNvSpPr>
          <p:nvPr>
            <p:ph type="subTitle" idx="1"/>
          </p:nvPr>
        </p:nvSpPr>
        <p:spPr>
          <a:xfrm>
            <a:off x="497288" y="2743200"/>
            <a:ext cx="4316012" cy="533400"/>
          </a:xfrm>
        </p:spPr>
        <p:txBody>
          <a:bodyPr lIns="0" rIns="0">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93F687F6-0F14-1E41-AF45-4EB96B35BEF9}" type="datetime1">
              <a:rPr lang="nb-NO" smtClean="0"/>
              <a:t>10.01.2023</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cxnSp>
        <p:nvCxnSpPr>
          <p:cNvPr id="13" name="Straight Connector 12"/>
          <p:cNvCxnSpPr/>
          <p:nvPr userDrawn="1"/>
        </p:nvCxnSpPr>
        <p:spPr>
          <a:xfrm>
            <a:off x="519936" y="2582921"/>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6" name="Picture Placeholder 11"/>
          <p:cNvSpPr>
            <a:spLocks noGrp="1"/>
          </p:cNvSpPr>
          <p:nvPr>
            <p:ph type="pic" sz="quarter" idx="13"/>
          </p:nvPr>
        </p:nvSpPr>
        <p:spPr>
          <a:xfrm>
            <a:off x="5156200" y="219282"/>
            <a:ext cx="3829050" cy="4476403"/>
          </a:xfrm>
          <a:solidFill>
            <a:srgbClr val="7E9492"/>
          </a:solidFill>
        </p:spPr>
        <p:txBody>
          <a:bodyPr/>
          <a:lstStyle/>
          <a:p>
            <a:r>
              <a:rPr lang="nb-NO"/>
              <a:t>Klikk ikonet for å legge til et bilde</a:t>
            </a:r>
          </a:p>
        </p:txBody>
      </p:sp>
    </p:spTree>
    <p:extLst>
      <p:ext uri="{BB962C8B-B14F-4D97-AF65-F5344CB8AC3E}">
        <p14:creationId xmlns:p14="http://schemas.microsoft.com/office/powerpoint/2010/main" val="2691003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pter - Green">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rgbClr val="007C7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1244601"/>
            <a:ext cx="4316012" cy="1155700"/>
          </a:xfrm>
        </p:spPr>
        <p:txBody>
          <a:bodyPr anchor="b">
            <a:normAutofit/>
          </a:bodyPr>
          <a:lstStyle>
            <a:lvl1pPr>
              <a:defRPr sz="2400">
                <a:solidFill>
                  <a:schemeClr val="bg1"/>
                </a:solidFill>
              </a:defRPr>
            </a:lvl1pPr>
          </a:lstStyle>
          <a:p>
            <a:r>
              <a:rPr lang="nb-NO"/>
              <a:t>Klikk for å redigere tittelstil</a:t>
            </a:r>
            <a:endParaRPr lang="nb-NO" dirty="0"/>
          </a:p>
        </p:txBody>
      </p:sp>
      <p:sp>
        <p:nvSpPr>
          <p:cNvPr id="3" name="Subtitle 2"/>
          <p:cNvSpPr>
            <a:spLocks noGrp="1"/>
          </p:cNvSpPr>
          <p:nvPr>
            <p:ph type="subTitle" idx="1"/>
          </p:nvPr>
        </p:nvSpPr>
        <p:spPr>
          <a:xfrm>
            <a:off x="497288" y="2743200"/>
            <a:ext cx="4316012" cy="533400"/>
          </a:xfrm>
        </p:spPr>
        <p:txBody>
          <a:bodyPr lIns="0" rIns="0">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B9505C71-5114-4041-8843-6E0D12AB0A8F}" type="datetime1">
              <a:rPr lang="nb-NO" smtClean="0"/>
              <a:t>10.01.2023</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sp>
        <p:nvSpPr>
          <p:cNvPr id="12" name="Picture Placeholder 11"/>
          <p:cNvSpPr>
            <a:spLocks noGrp="1"/>
          </p:cNvSpPr>
          <p:nvPr>
            <p:ph type="pic" sz="quarter" idx="13"/>
          </p:nvPr>
        </p:nvSpPr>
        <p:spPr>
          <a:xfrm>
            <a:off x="5156200" y="219282"/>
            <a:ext cx="3829050" cy="4476403"/>
          </a:xfrm>
          <a:solidFill>
            <a:srgbClr val="7E9492"/>
          </a:solidFill>
        </p:spPr>
        <p:txBody>
          <a:bodyPr/>
          <a:lstStyle/>
          <a:p>
            <a:r>
              <a:rPr lang="nb-NO"/>
              <a:t>Klikk ikonet for å legge til et bilde</a:t>
            </a:r>
          </a:p>
        </p:txBody>
      </p:sp>
      <p:cxnSp>
        <p:nvCxnSpPr>
          <p:cNvPr id="13" name="Straight Connector 12"/>
          <p:cNvCxnSpPr/>
          <p:nvPr userDrawn="1"/>
        </p:nvCxnSpPr>
        <p:spPr>
          <a:xfrm>
            <a:off x="519936" y="2582921"/>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327546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pter - Yellow">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1244601"/>
            <a:ext cx="4316012" cy="1155700"/>
          </a:xfrm>
        </p:spPr>
        <p:txBody>
          <a:bodyPr anchor="b">
            <a:normAutofit/>
          </a:bodyPr>
          <a:lstStyle>
            <a:lvl1pPr>
              <a:defRPr sz="2400">
                <a:solidFill>
                  <a:schemeClr val="tx1"/>
                </a:solidFill>
              </a:defRPr>
            </a:lvl1pPr>
          </a:lstStyle>
          <a:p>
            <a:r>
              <a:rPr lang="nb-NO"/>
              <a:t>Klikk for å redigere tittelstil</a:t>
            </a:r>
            <a:endParaRPr lang="nb-NO" dirty="0"/>
          </a:p>
        </p:txBody>
      </p:sp>
      <p:sp>
        <p:nvSpPr>
          <p:cNvPr id="3" name="Subtitle 2"/>
          <p:cNvSpPr>
            <a:spLocks noGrp="1"/>
          </p:cNvSpPr>
          <p:nvPr>
            <p:ph type="subTitle" idx="1"/>
          </p:nvPr>
        </p:nvSpPr>
        <p:spPr>
          <a:xfrm>
            <a:off x="497288" y="2743200"/>
            <a:ext cx="4316012" cy="533400"/>
          </a:xfrm>
        </p:spPr>
        <p:txBody>
          <a:bodyPr lIns="0" rIns="0">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2B4730F5-AE65-5140-BD05-EA72359814C6}" type="datetime1">
              <a:rPr lang="nb-NO" smtClean="0"/>
              <a:t>10.01.2023</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sp>
        <p:nvSpPr>
          <p:cNvPr id="12" name="Picture Placeholder 11"/>
          <p:cNvSpPr>
            <a:spLocks noGrp="1"/>
          </p:cNvSpPr>
          <p:nvPr>
            <p:ph type="pic" sz="quarter" idx="13"/>
          </p:nvPr>
        </p:nvSpPr>
        <p:spPr>
          <a:xfrm>
            <a:off x="5156200" y="219282"/>
            <a:ext cx="3829050" cy="4476403"/>
          </a:xfrm>
          <a:solidFill>
            <a:srgbClr val="7E9492"/>
          </a:solidFill>
        </p:spPr>
        <p:txBody>
          <a:bodyPr/>
          <a:lstStyle/>
          <a:p>
            <a:r>
              <a:rPr lang="nb-NO"/>
              <a:t>Klikk ikonet for å legge til et bilde</a:t>
            </a:r>
          </a:p>
        </p:txBody>
      </p:sp>
      <p:cxnSp>
        <p:nvCxnSpPr>
          <p:cNvPr id="13" name="Straight Connector 12"/>
          <p:cNvCxnSpPr/>
          <p:nvPr userDrawn="1"/>
        </p:nvCxnSpPr>
        <p:spPr>
          <a:xfrm>
            <a:off x="519936" y="2582921"/>
            <a:ext cx="323133" cy="0"/>
          </a:xfrm>
          <a:prstGeom prst="line">
            <a:avLst/>
          </a:prstGeom>
          <a:ln w="6350" cmpd="sng">
            <a:solidFill>
              <a:schemeClr val="accent4">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994319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e Placeholder 3"/>
          <p:cNvSpPr>
            <a:spLocks noGrp="1"/>
          </p:cNvSpPr>
          <p:nvPr>
            <p:ph type="dt" sz="half" idx="10"/>
          </p:nvPr>
        </p:nvSpPr>
        <p:spPr/>
        <p:txBody>
          <a:bodyPr/>
          <a:lstStyle/>
          <a:p>
            <a:fld id="{D1AF3A42-6A4E-1F47-BEF9-20A0978B421A}" type="datetime1">
              <a:rPr lang="nb-NO" smtClean="0"/>
              <a:t>10.01.2023</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7" name="Rectangle 6"/>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8" name="Straight Connector 7"/>
          <p:cNvCxnSpPr/>
          <p:nvPr userDrawn="1"/>
        </p:nvCxnSpPr>
        <p:spPr>
          <a:xfrm>
            <a:off x="6561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584431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pter - Blue">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1244601"/>
            <a:ext cx="4316012" cy="1155700"/>
          </a:xfrm>
        </p:spPr>
        <p:txBody>
          <a:bodyPr anchor="b">
            <a:normAutofit/>
          </a:bodyPr>
          <a:lstStyle>
            <a:lvl1pPr>
              <a:defRPr sz="2400">
                <a:solidFill>
                  <a:schemeClr val="bg1"/>
                </a:solidFill>
              </a:defRPr>
            </a:lvl1pPr>
          </a:lstStyle>
          <a:p>
            <a:r>
              <a:rPr lang="nb-NO"/>
              <a:t>Klikk for å redigere tittelstil</a:t>
            </a:r>
            <a:endParaRPr lang="nb-NO" dirty="0"/>
          </a:p>
        </p:txBody>
      </p:sp>
      <p:sp>
        <p:nvSpPr>
          <p:cNvPr id="3" name="Subtitle 2"/>
          <p:cNvSpPr>
            <a:spLocks noGrp="1"/>
          </p:cNvSpPr>
          <p:nvPr>
            <p:ph type="subTitle" idx="1"/>
          </p:nvPr>
        </p:nvSpPr>
        <p:spPr>
          <a:xfrm>
            <a:off x="497288" y="2743200"/>
            <a:ext cx="4316012" cy="533400"/>
          </a:xfrm>
        </p:spPr>
        <p:txBody>
          <a:bodyPr lIns="0" rIns="0">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35841CCA-6F93-A549-95CB-E276D5693E6D}" type="datetime1">
              <a:rPr lang="nb-NO" smtClean="0"/>
              <a:t>10.01.2023</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sp>
        <p:nvSpPr>
          <p:cNvPr id="12" name="Picture Placeholder 11"/>
          <p:cNvSpPr>
            <a:spLocks noGrp="1"/>
          </p:cNvSpPr>
          <p:nvPr>
            <p:ph type="pic" sz="quarter" idx="13"/>
          </p:nvPr>
        </p:nvSpPr>
        <p:spPr>
          <a:xfrm>
            <a:off x="5156200" y="219282"/>
            <a:ext cx="3829050" cy="4476403"/>
          </a:xfrm>
          <a:solidFill>
            <a:srgbClr val="7E9492"/>
          </a:solidFill>
        </p:spPr>
        <p:txBody>
          <a:bodyPr/>
          <a:lstStyle/>
          <a:p>
            <a:r>
              <a:rPr lang="nb-NO"/>
              <a:t>Klikk ikonet for å legge til et bilde</a:t>
            </a:r>
          </a:p>
        </p:txBody>
      </p:sp>
      <p:cxnSp>
        <p:nvCxnSpPr>
          <p:cNvPr id="13" name="Straight Connector 12"/>
          <p:cNvCxnSpPr/>
          <p:nvPr userDrawn="1"/>
        </p:nvCxnSpPr>
        <p:spPr>
          <a:xfrm>
            <a:off x="519936" y="2582921"/>
            <a:ext cx="323133" cy="0"/>
          </a:xfrm>
          <a:prstGeom prst="line">
            <a:avLst/>
          </a:prstGeom>
          <a:ln w="6350" cmpd="sng">
            <a:solidFill>
              <a:schemeClr val="accent5">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1218837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pter - Red">
    <p:spTree>
      <p:nvGrpSpPr>
        <p:cNvPr id="1" name=""/>
        <p:cNvGrpSpPr/>
        <p:nvPr/>
      </p:nvGrpSpPr>
      <p:grpSpPr>
        <a:xfrm>
          <a:off x="0" y="0"/>
          <a:ext cx="0" cy="0"/>
          <a:chOff x="0" y="0"/>
          <a:chExt cx="0" cy="0"/>
        </a:xfrm>
      </p:grpSpPr>
      <p:sp>
        <p:nvSpPr>
          <p:cNvPr id="10" name="Rectangle 9"/>
          <p:cNvSpPr/>
          <p:nvPr userDrawn="1"/>
        </p:nvSpPr>
        <p:spPr>
          <a:xfrm>
            <a:off x="152400" y="165100"/>
            <a:ext cx="8832760" cy="4530585"/>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497288" y="1244601"/>
            <a:ext cx="4316012" cy="1155700"/>
          </a:xfrm>
        </p:spPr>
        <p:txBody>
          <a:bodyPr anchor="b">
            <a:normAutofit/>
          </a:bodyPr>
          <a:lstStyle>
            <a:lvl1pPr>
              <a:defRPr sz="2400">
                <a:solidFill>
                  <a:schemeClr val="bg1"/>
                </a:solidFill>
              </a:defRPr>
            </a:lvl1pPr>
          </a:lstStyle>
          <a:p>
            <a:r>
              <a:rPr lang="nb-NO"/>
              <a:t>Klikk for å redigere tittelstil</a:t>
            </a:r>
            <a:endParaRPr lang="nb-NO" dirty="0"/>
          </a:p>
        </p:txBody>
      </p:sp>
      <p:sp>
        <p:nvSpPr>
          <p:cNvPr id="3" name="Subtitle 2"/>
          <p:cNvSpPr>
            <a:spLocks noGrp="1"/>
          </p:cNvSpPr>
          <p:nvPr>
            <p:ph type="subTitle" idx="1"/>
          </p:nvPr>
        </p:nvSpPr>
        <p:spPr>
          <a:xfrm>
            <a:off x="497288" y="2743200"/>
            <a:ext cx="4316012" cy="533400"/>
          </a:xfrm>
        </p:spPr>
        <p:txBody>
          <a:bodyPr lIns="0" rIns="0">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solidFill>
                  <a:schemeClr val="tx1"/>
                </a:solidFill>
              </a:defRPr>
            </a:lvl1pPr>
          </a:lstStyle>
          <a:p>
            <a:fld id="{88E289D1-7343-444E-8D43-BAC46CA07C99}" type="datetime1">
              <a:rPr lang="nb-NO" smtClean="0"/>
              <a:t>10.01.2023</a:t>
            </a:fld>
            <a:endParaRPr lang="nb-NO"/>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8385D78-4187-AD4C-B928-A8579EE9A756}" type="slidenum">
              <a:rPr lang="nb-NO" smtClean="0"/>
              <a:pPr/>
              <a:t>‹#›</a:t>
            </a:fld>
            <a:endParaRPr lang="nb-NO"/>
          </a:p>
        </p:txBody>
      </p:sp>
      <p:sp>
        <p:nvSpPr>
          <p:cNvPr id="12" name="Picture Placeholder 11"/>
          <p:cNvSpPr>
            <a:spLocks noGrp="1"/>
          </p:cNvSpPr>
          <p:nvPr>
            <p:ph type="pic" sz="quarter" idx="13"/>
          </p:nvPr>
        </p:nvSpPr>
        <p:spPr>
          <a:xfrm>
            <a:off x="5156200" y="219282"/>
            <a:ext cx="3829050" cy="4476403"/>
          </a:xfrm>
          <a:solidFill>
            <a:srgbClr val="7E9492"/>
          </a:solidFill>
        </p:spPr>
        <p:txBody>
          <a:bodyPr/>
          <a:lstStyle/>
          <a:p>
            <a:r>
              <a:rPr lang="nb-NO"/>
              <a:t>Klikk ikonet for å legge til et bilde</a:t>
            </a:r>
            <a:endParaRPr lang="nb-NO" dirty="0"/>
          </a:p>
        </p:txBody>
      </p:sp>
      <p:cxnSp>
        <p:nvCxnSpPr>
          <p:cNvPr id="13" name="Straight Connector 12"/>
          <p:cNvCxnSpPr/>
          <p:nvPr userDrawn="1"/>
        </p:nvCxnSpPr>
        <p:spPr>
          <a:xfrm>
            <a:off x="519936" y="2582921"/>
            <a:ext cx="323133" cy="0"/>
          </a:xfrm>
          <a:prstGeom prst="line">
            <a:avLst/>
          </a:prstGeom>
          <a:ln w="6350" cmpd="sng">
            <a:solidFill>
              <a:schemeClr val="accent6">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54070" y="165723"/>
            <a:ext cx="8831090" cy="53559"/>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3369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ext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3" name="Content Placeholder 2"/>
          <p:cNvSpPr>
            <a:spLocks noGrp="1"/>
          </p:cNvSpPr>
          <p:nvPr>
            <p:ph idx="1"/>
          </p:nvPr>
        </p:nvSpPr>
        <p:spPr>
          <a:xfrm>
            <a:off x="587253" y="1594843"/>
            <a:ext cx="3944079"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e Placeholder 3"/>
          <p:cNvSpPr>
            <a:spLocks noGrp="1"/>
          </p:cNvSpPr>
          <p:nvPr>
            <p:ph type="dt" sz="half" idx="10"/>
          </p:nvPr>
        </p:nvSpPr>
        <p:spPr/>
        <p:txBody>
          <a:bodyPr/>
          <a:lstStyle/>
          <a:p>
            <a:fld id="{855682A3-06B6-6749-9F7A-2916A03F484F}" type="datetime1">
              <a:rPr lang="nb-NO" smtClean="0"/>
              <a:t>10.01.2023</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7" name="Rectangle 6"/>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8" name="Straight Connector 7"/>
          <p:cNvCxnSpPr/>
          <p:nvPr userDrawn="1"/>
        </p:nvCxnSpPr>
        <p:spPr>
          <a:xfrm>
            <a:off x="6561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2"/>
          <p:cNvSpPr>
            <a:spLocks noGrp="1"/>
          </p:cNvSpPr>
          <p:nvPr>
            <p:ph idx="13"/>
          </p:nvPr>
        </p:nvSpPr>
        <p:spPr>
          <a:xfrm>
            <a:off x="4673870" y="1594843"/>
            <a:ext cx="3944079"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85402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 + Text - White">
    <p:spTree>
      <p:nvGrpSpPr>
        <p:cNvPr id="1" name=""/>
        <p:cNvGrpSpPr/>
        <p:nvPr/>
      </p:nvGrpSpPr>
      <p:grpSpPr>
        <a:xfrm>
          <a:off x="0" y="0"/>
          <a:ext cx="0" cy="0"/>
          <a:chOff x="0" y="0"/>
          <a:chExt cx="0" cy="0"/>
        </a:xfrm>
      </p:grpSpPr>
      <p:sp>
        <p:nvSpPr>
          <p:cNvPr id="2" name="Title 1"/>
          <p:cNvSpPr>
            <a:spLocks noGrp="1"/>
          </p:cNvSpPr>
          <p:nvPr>
            <p:ph type="title"/>
          </p:nvPr>
        </p:nvSpPr>
        <p:spPr>
          <a:xfrm>
            <a:off x="45042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4353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6848946D-D622-424F-8802-2FB8329B651D}" type="datetime1">
              <a:rPr lang="nb-NO" smtClean="0"/>
              <a:t>10.01.2023</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41538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Picture Placeholder 11"/>
          <p:cNvSpPr>
            <a:spLocks noGrp="1"/>
          </p:cNvSpPr>
          <p:nvPr>
            <p:ph type="pic" sz="quarter" idx="13"/>
          </p:nvPr>
        </p:nvSpPr>
        <p:spPr>
          <a:xfrm>
            <a:off x="152400" y="165100"/>
            <a:ext cx="3829050" cy="4530585"/>
          </a:xfrm>
          <a:solidFill>
            <a:srgbClr val="7E9492"/>
          </a:solidFill>
        </p:spPr>
        <p:txBody>
          <a:bodyPr/>
          <a:lstStyle/>
          <a:p>
            <a:r>
              <a:rPr lang="nb-NO"/>
              <a:t>Klikk ikonet for å legge til et bilde</a:t>
            </a:r>
          </a:p>
        </p:txBody>
      </p:sp>
      <p:cxnSp>
        <p:nvCxnSpPr>
          <p:cNvPr id="11" name="Straight Connector 10"/>
          <p:cNvCxnSpPr/>
          <p:nvPr userDrawn="1"/>
        </p:nvCxnSpPr>
        <p:spPr>
          <a:xfrm>
            <a:off x="45042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53485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 Pic – White">
    <p:spTree>
      <p:nvGrpSpPr>
        <p:cNvPr id="1" name=""/>
        <p:cNvGrpSpPr/>
        <p:nvPr/>
      </p:nvGrpSpPr>
      <p:grpSpPr>
        <a:xfrm>
          <a:off x="0" y="0"/>
          <a:ext cx="0" cy="0"/>
          <a:chOff x="0" y="0"/>
          <a:chExt cx="0" cy="0"/>
        </a:xfrm>
      </p:grpSpPr>
      <p:sp>
        <p:nvSpPr>
          <p:cNvPr id="2" name="Title 1"/>
          <p:cNvSpPr>
            <a:spLocks noGrp="1"/>
          </p:cNvSpPr>
          <p:nvPr>
            <p:ph type="title"/>
          </p:nvPr>
        </p:nvSpPr>
        <p:spPr>
          <a:xfrm>
            <a:off x="5037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348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BD4DE1C8-95FA-0C44-B65E-22A00A393EAE}" type="datetime1">
              <a:rPr lang="nb-NO" smtClean="0"/>
              <a:t>10.01.2023</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33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Picture Placeholder 11"/>
          <p:cNvSpPr>
            <a:spLocks noGrp="1"/>
          </p:cNvSpPr>
          <p:nvPr>
            <p:ph type="pic" sz="quarter" idx="13"/>
          </p:nvPr>
        </p:nvSpPr>
        <p:spPr>
          <a:xfrm>
            <a:off x="5156110" y="165100"/>
            <a:ext cx="3829050" cy="4530585"/>
          </a:xfrm>
          <a:solidFill>
            <a:srgbClr val="7E9492"/>
          </a:solidFill>
        </p:spPr>
        <p:txBody>
          <a:bodyPr/>
          <a:lstStyle/>
          <a:p>
            <a:r>
              <a:rPr lang="nb-NO"/>
              <a:t>Klikk ikonet for å legge til et bilde</a:t>
            </a:r>
          </a:p>
        </p:txBody>
      </p:sp>
      <p:cxnSp>
        <p:nvCxnSpPr>
          <p:cNvPr id="11" name="Straight Connector 10"/>
          <p:cNvCxnSpPr/>
          <p:nvPr userDrawn="1"/>
        </p:nvCxnSpPr>
        <p:spPr>
          <a:xfrm>
            <a:off x="5037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17588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 + Text - White">
    <p:spTree>
      <p:nvGrpSpPr>
        <p:cNvPr id="1" name=""/>
        <p:cNvGrpSpPr/>
        <p:nvPr/>
      </p:nvGrpSpPr>
      <p:grpSpPr>
        <a:xfrm>
          <a:off x="0" y="0"/>
          <a:ext cx="0" cy="0"/>
          <a:chOff x="0" y="0"/>
          <a:chExt cx="0" cy="0"/>
        </a:xfrm>
      </p:grpSpPr>
      <p:sp>
        <p:nvSpPr>
          <p:cNvPr id="2" name="Title 1"/>
          <p:cNvSpPr>
            <a:spLocks noGrp="1"/>
          </p:cNvSpPr>
          <p:nvPr>
            <p:ph type="title"/>
          </p:nvPr>
        </p:nvSpPr>
        <p:spPr>
          <a:xfrm>
            <a:off x="45042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4353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BA5284E7-553A-544F-B01D-3C7B5F9972AA}" type="datetime1">
              <a:rPr lang="nb-NO" smtClean="0"/>
              <a:t>10.01.2023</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41538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11" name="Straight Connector 10"/>
          <p:cNvCxnSpPr/>
          <p:nvPr userDrawn="1"/>
        </p:nvCxnSpPr>
        <p:spPr>
          <a:xfrm>
            <a:off x="45042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userDrawn="1"/>
        </p:nvSpPr>
        <p:spPr>
          <a:xfrm>
            <a:off x="152400" y="165100"/>
            <a:ext cx="3829050" cy="4530585"/>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8" name="Content Placeholder 17"/>
          <p:cNvSpPr>
            <a:spLocks noGrp="1"/>
          </p:cNvSpPr>
          <p:nvPr>
            <p:ph sz="quarter" idx="13" hasCustomPrompt="1"/>
          </p:nvPr>
        </p:nvSpPr>
        <p:spPr>
          <a:xfrm>
            <a:off x="152400" y="165100"/>
            <a:ext cx="3829050" cy="4530585"/>
          </a:xfrm>
        </p:spPr>
        <p:txBody>
          <a:bodyPr/>
          <a:lstStyle>
            <a:lvl1pPr marL="0" indent="0">
              <a:buNone/>
              <a:defRPr baseline="0"/>
            </a:lvl1pPr>
          </a:lstStyle>
          <a:p>
            <a:pPr lvl="0"/>
            <a:r>
              <a:rPr lang="nb-NO" dirty="0"/>
              <a:t>Graph / </a:t>
            </a:r>
            <a:r>
              <a:rPr lang="nb-NO" dirty="0" err="1"/>
              <a:t>Smartart</a:t>
            </a:r>
            <a:endParaRPr lang="nb-NO" dirty="0"/>
          </a:p>
        </p:txBody>
      </p:sp>
    </p:spTree>
    <p:extLst>
      <p:ext uri="{BB962C8B-B14F-4D97-AF65-F5344CB8AC3E}">
        <p14:creationId xmlns:p14="http://schemas.microsoft.com/office/powerpoint/2010/main" val="98302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 Graph - White">
    <p:spTree>
      <p:nvGrpSpPr>
        <p:cNvPr id="1" name=""/>
        <p:cNvGrpSpPr/>
        <p:nvPr/>
      </p:nvGrpSpPr>
      <p:grpSpPr>
        <a:xfrm>
          <a:off x="0" y="0"/>
          <a:ext cx="0" cy="0"/>
          <a:chOff x="0" y="0"/>
          <a:chExt cx="0" cy="0"/>
        </a:xfrm>
      </p:grpSpPr>
      <p:sp>
        <p:nvSpPr>
          <p:cNvPr id="2" name="Title 1"/>
          <p:cNvSpPr>
            <a:spLocks noGrp="1"/>
          </p:cNvSpPr>
          <p:nvPr>
            <p:ph type="title"/>
          </p:nvPr>
        </p:nvSpPr>
        <p:spPr>
          <a:xfrm>
            <a:off x="503703" y="428161"/>
            <a:ext cx="4093697" cy="857250"/>
          </a:xfrm>
        </p:spPr>
        <p:txBody>
          <a:bodyPr/>
          <a:lstStyle/>
          <a:p>
            <a:r>
              <a:rPr lang="nb-NO"/>
              <a:t>Klikk for å redigere tittelstil</a:t>
            </a:r>
            <a:endParaRPr lang="nb-NO" dirty="0"/>
          </a:p>
        </p:txBody>
      </p:sp>
      <p:sp>
        <p:nvSpPr>
          <p:cNvPr id="3" name="Content Placeholder 2"/>
          <p:cNvSpPr>
            <a:spLocks noGrp="1"/>
          </p:cNvSpPr>
          <p:nvPr>
            <p:ph idx="1"/>
          </p:nvPr>
        </p:nvSpPr>
        <p:spPr>
          <a:xfrm>
            <a:off x="434853" y="1594843"/>
            <a:ext cx="4162547"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10"/>
          </p:nvPr>
        </p:nvSpPr>
        <p:spPr/>
        <p:txBody>
          <a:bodyPr/>
          <a:lstStyle/>
          <a:p>
            <a:fld id="{85958A71-EED5-D543-A9ED-B6BEFC298E42}" type="datetime1">
              <a:rPr lang="nb-NO" smtClean="0"/>
              <a:t>10.01.2023</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3314" y="165723"/>
            <a:ext cx="4831346"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11" name="Straight Connector 10"/>
          <p:cNvCxnSpPr/>
          <p:nvPr userDrawn="1"/>
        </p:nvCxnSpPr>
        <p:spPr>
          <a:xfrm>
            <a:off x="5037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2" name="Rectangle 11"/>
          <p:cNvSpPr/>
          <p:nvPr userDrawn="1"/>
        </p:nvSpPr>
        <p:spPr>
          <a:xfrm>
            <a:off x="5156110" y="165100"/>
            <a:ext cx="3829050" cy="4530585"/>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3" name="Content Placeholder 17"/>
          <p:cNvSpPr>
            <a:spLocks noGrp="1"/>
          </p:cNvSpPr>
          <p:nvPr>
            <p:ph sz="quarter" idx="13" hasCustomPrompt="1"/>
          </p:nvPr>
        </p:nvSpPr>
        <p:spPr>
          <a:xfrm>
            <a:off x="5156110" y="165100"/>
            <a:ext cx="3829050" cy="4530585"/>
          </a:xfrm>
        </p:spPr>
        <p:txBody>
          <a:bodyPr/>
          <a:lstStyle>
            <a:lvl1pPr marL="0" indent="0">
              <a:buNone/>
              <a:defRPr baseline="0"/>
            </a:lvl1pPr>
          </a:lstStyle>
          <a:p>
            <a:pPr lvl="0"/>
            <a:r>
              <a:rPr lang="nb-NO" dirty="0"/>
              <a:t>Graph / </a:t>
            </a:r>
            <a:r>
              <a:rPr lang="nb-NO" dirty="0" err="1"/>
              <a:t>Smartart</a:t>
            </a:r>
            <a:endParaRPr lang="nb-NO" dirty="0"/>
          </a:p>
        </p:txBody>
      </p:sp>
    </p:spTree>
    <p:extLst>
      <p:ext uri="{BB962C8B-B14F-4D97-AF65-F5344CB8AC3E}">
        <p14:creationId xmlns:p14="http://schemas.microsoft.com/office/powerpoint/2010/main" val="1113036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8EA6484-330E-984C-9882-A81E3DD5BB46}" type="datetime1">
              <a:rPr lang="nb-NO" smtClean="0"/>
              <a:t>10.01.2023</a:t>
            </a:fld>
            <a:endParaRPr lang="nb-NO" dirty="0"/>
          </a:p>
        </p:txBody>
      </p:sp>
      <p:sp>
        <p:nvSpPr>
          <p:cNvPr id="5" name="Footer Placeholder 4"/>
          <p:cNvSpPr>
            <a:spLocks noGrp="1"/>
          </p:cNvSpPr>
          <p:nvPr>
            <p:ph type="ftr" sz="quarter" idx="11"/>
          </p:nvPr>
        </p:nvSpPr>
        <p:spPr>
          <a:xfrm>
            <a:off x="2986488" y="4834789"/>
            <a:ext cx="2895600" cy="159616"/>
          </a:xfrm>
          <a:prstGeom prst="rect">
            <a:avLst/>
          </a:prstGeom>
        </p:spPr>
        <p:txBody>
          <a:bodyPr/>
          <a:lstStyle/>
          <a:p>
            <a:r>
              <a:rPr lang="nb-NO"/>
              <a:t>Tittel på foredraget</a:t>
            </a:r>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Tree>
    <p:extLst>
      <p:ext uri="{BB962C8B-B14F-4D97-AF65-F5344CB8AC3E}">
        <p14:creationId xmlns:p14="http://schemas.microsoft.com/office/powerpoint/2010/main" val="127868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 Grey">
    <p:spTree>
      <p:nvGrpSpPr>
        <p:cNvPr id="1" name=""/>
        <p:cNvGrpSpPr/>
        <p:nvPr/>
      </p:nvGrpSpPr>
      <p:grpSpPr>
        <a:xfrm>
          <a:off x="0" y="0"/>
          <a:ext cx="0" cy="0"/>
          <a:chOff x="0" y="0"/>
          <a:chExt cx="0" cy="0"/>
        </a:xfrm>
      </p:grpSpPr>
      <p:sp>
        <p:nvSpPr>
          <p:cNvPr id="7" name="Rectangle 6"/>
          <p:cNvSpPr/>
          <p:nvPr userDrawn="1"/>
        </p:nvSpPr>
        <p:spPr>
          <a:xfrm>
            <a:off x="152400" y="165100"/>
            <a:ext cx="8832760" cy="4530585"/>
          </a:xfrm>
          <a:prstGeom prst="rect">
            <a:avLst/>
          </a:prstGeom>
          <a:solidFill>
            <a:schemeClr val="bg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title"/>
          </p:nvPr>
        </p:nvSpPr>
        <p:spPr/>
        <p:txBody>
          <a:bodyPr/>
          <a:lstStyle/>
          <a:p>
            <a:r>
              <a:rPr lang="nb-NO"/>
              <a:t>Klikk for å redigere tittelstil</a:t>
            </a:r>
          </a:p>
        </p:txBody>
      </p:sp>
      <p:sp>
        <p:nvSpPr>
          <p:cNvPr id="4" name="Date Placeholder 3"/>
          <p:cNvSpPr>
            <a:spLocks noGrp="1"/>
          </p:cNvSpPr>
          <p:nvPr>
            <p:ph type="dt" sz="half" idx="10"/>
          </p:nvPr>
        </p:nvSpPr>
        <p:spPr/>
        <p:txBody>
          <a:bodyPr/>
          <a:lstStyle/>
          <a:p>
            <a:fld id="{C6B8EB59-1D71-4341-8167-C53E1D4C973B}" type="datetime1">
              <a:rPr lang="nb-NO" smtClean="0"/>
              <a:t>10.01.2023</a:t>
            </a:fld>
            <a:endParaRPr lang="nb-NO" dirty="0"/>
          </a:p>
        </p:txBody>
      </p:sp>
      <p:sp>
        <p:nvSpPr>
          <p:cNvPr id="6" name="Slide Number Placeholder 5"/>
          <p:cNvSpPr>
            <a:spLocks noGrp="1"/>
          </p:cNvSpPr>
          <p:nvPr>
            <p:ph type="sldNum" sz="quarter" idx="12"/>
          </p:nvPr>
        </p:nvSpPr>
        <p:spPr/>
        <p:txBody>
          <a:bodyPr/>
          <a:lstStyle/>
          <a:p>
            <a:fld id="{28385D78-4187-AD4C-B928-A8579EE9A756}" type="slidenum">
              <a:rPr lang="nb-NO" smtClean="0"/>
              <a:t>‹#›</a:t>
            </a:fld>
            <a:endParaRPr lang="nb-NO"/>
          </a:p>
        </p:txBody>
      </p:sp>
      <p:sp>
        <p:nvSpPr>
          <p:cNvPr id="8" name="Rectangle 7"/>
          <p:cNvSpPr/>
          <p:nvPr userDrawn="1"/>
        </p:nvSpPr>
        <p:spPr>
          <a:xfrm>
            <a:off x="154070" y="165723"/>
            <a:ext cx="8831090" cy="53559"/>
          </a:xfrm>
          <a:prstGeom prst="rect">
            <a:avLst/>
          </a:prstGeom>
          <a:solidFill>
            <a:srgbClr val="4B4CA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cxnSp>
        <p:nvCxnSpPr>
          <p:cNvPr id="9" name="Straight Connector 8"/>
          <p:cNvCxnSpPr/>
          <p:nvPr userDrawn="1"/>
        </p:nvCxnSpPr>
        <p:spPr>
          <a:xfrm>
            <a:off x="656103" y="1335106"/>
            <a:ext cx="323133" cy="0"/>
          </a:xfrm>
          <a:prstGeom prst="line">
            <a:avLst/>
          </a:prstGeom>
          <a:ln w="63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2" name="Content Placeholder 2"/>
          <p:cNvSpPr>
            <a:spLocks noGrp="1"/>
          </p:cNvSpPr>
          <p:nvPr>
            <p:ph idx="1"/>
          </p:nvPr>
        </p:nvSpPr>
        <p:spPr>
          <a:xfrm>
            <a:off x="587253" y="1594843"/>
            <a:ext cx="3944079"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13" name="Content Placeholder 2"/>
          <p:cNvSpPr>
            <a:spLocks noGrp="1"/>
          </p:cNvSpPr>
          <p:nvPr>
            <p:ph idx="13"/>
          </p:nvPr>
        </p:nvSpPr>
        <p:spPr>
          <a:xfrm>
            <a:off x="4673870" y="1594843"/>
            <a:ext cx="3944079" cy="285015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592189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6103" y="428161"/>
            <a:ext cx="7961846" cy="857250"/>
          </a:xfrm>
          <a:prstGeom prst="rect">
            <a:avLst/>
          </a:prstGeom>
        </p:spPr>
        <p:txBody>
          <a:bodyPr vert="horz" lIns="0" tIns="0" rIns="0" bIns="0" rtlCol="0" anchor="ctr">
            <a:normAutofit/>
          </a:bodyPr>
          <a:lstStyle/>
          <a:p>
            <a:r>
              <a:rPr lang="nb-NO"/>
              <a:t>Klikk for å redigere tittelstil</a:t>
            </a:r>
            <a:endParaRPr lang="nb-NO" dirty="0"/>
          </a:p>
        </p:txBody>
      </p:sp>
      <p:sp>
        <p:nvSpPr>
          <p:cNvPr id="3" name="Text Placeholder 2"/>
          <p:cNvSpPr>
            <a:spLocks noGrp="1"/>
          </p:cNvSpPr>
          <p:nvPr>
            <p:ph type="body" idx="1"/>
          </p:nvPr>
        </p:nvSpPr>
        <p:spPr>
          <a:xfrm>
            <a:off x="587253" y="1594843"/>
            <a:ext cx="8030696" cy="2850156"/>
          </a:xfrm>
          <a:prstGeom prst="rect">
            <a:avLst/>
          </a:prstGeom>
        </p:spPr>
        <p:txBody>
          <a:bodyPr vert="horz" lIns="91440" tIns="0" rIns="9144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Date Placeholder 3"/>
          <p:cNvSpPr>
            <a:spLocks noGrp="1"/>
          </p:cNvSpPr>
          <p:nvPr>
            <p:ph type="dt" sz="half" idx="2"/>
          </p:nvPr>
        </p:nvSpPr>
        <p:spPr>
          <a:xfrm>
            <a:off x="1371406" y="4834789"/>
            <a:ext cx="1654282" cy="159616"/>
          </a:xfrm>
          <a:prstGeom prst="rect">
            <a:avLst/>
          </a:prstGeom>
        </p:spPr>
        <p:txBody>
          <a:bodyPr vert="horz" lIns="0" tIns="0" rIns="0" bIns="0" rtlCol="0" anchor="ctr"/>
          <a:lstStyle>
            <a:lvl1pPr algn="l">
              <a:defRPr sz="800">
                <a:solidFill>
                  <a:schemeClr val="tx1"/>
                </a:solidFill>
              </a:defRPr>
            </a:lvl1pPr>
          </a:lstStyle>
          <a:p>
            <a:fld id="{E1F5D854-43BD-7A47-B9A3-6C872AD2D06F}" type="datetime1">
              <a:rPr lang="nb-NO" smtClean="0"/>
              <a:t>10.01.2023</a:t>
            </a:fld>
            <a:endParaRPr lang="nb-NO" dirty="0"/>
          </a:p>
        </p:txBody>
      </p:sp>
      <p:sp>
        <p:nvSpPr>
          <p:cNvPr id="6" name="Slide Number Placeholder 5"/>
          <p:cNvSpPr>
            <a:spLocks noGrp="1"/>
          </p:cNvSpPr>
          <p:nvPr>
            <p:ph type="sldNum" sz="quarter" idx="4"/>
          </p:nvPr>
        </p:nvSpPr>
        <p:spPr>
          <a:xfrm>
            <a:off x="6851560" y="4834789"/>
            <a:ext cx="2133600" cy="159616"/>
          </a:xfrm>
          <a:prstGeom prst="rect">
            <a:avLst/>
          </a:prstGeom>
        </p:spPr>
        <p:txBody>
          <a:bodyPr vert="horz" lIns="0" tIns="0" rIns="0" bIns="0" rtlCol="0" anchor="ctr"/>
          <a:lstStyle>
            <a:lvl1pPr algn="r">
              <a:defRPr sz="800">
                <a:solidFill>
                  <a:schemeClr val="tx1"/>
                </a:solidFill>
              </a:defRPr>
            </a:lvl1pPr>
          </a:lstStyle>
          <a:p>
            <a:fld id="{28385D78-4187-AD4C-B928-A8579EE9A756}" type="slidenum">
              <a:rPr lang="nb-NO" smtClean="0"/>
              <a:pPr/>
              <a:t>‹#›</a:t>
            </a:fld>
            <a:endParaRPr lang="nb-NO" dirty="0"/>
          </a:p>
        </p:txBody>
      </p:sp>
      <p:pic>
        <p:nvPicPr>
          <p:cNvPr id="8" name="Picture 9"/>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23079" y="4673034"/>
            <a:ext cx="1255922" cy="491942"/>
          </a:xfrm>
          <a:prstGeom prst="rect">
            <a:avLst/>
          </a:prstGeom>
        </p:spPr>
      </p:pic>
    </p:spTree>
    <p:extLst>
      <p:ext uri="{BB962C8B-B14F-4D97-AF65-F5344CB8AC3E}">
        <p14:creationId xmlns:p14="http://schemas.microsoft.com/office/powerpoint/2010/main" val="1334827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9" r:id="rId3"/>
    <p:sldLayoutId id="2147483657" r:id="rId4"/>
    <p:sldLayoutId id="2147483658" r:id="rId5"/>
    <p:sldLayoutId id="2147483659" r:id="rId6"/>
    <p:sldLayoutId id="2147483660" r:id="rId7"/>
    <p:sldLayoutId id="2147483656" r:id="rId8"/>
    <p:sldLayoutId id="2147483651" r:id="rId9"/>
    <p:sldLayoutId id="2147483652" r:id="rId10"/>
    <p:sldLayoutId id="2147483653" r:id="rId11"/>
    <p:sldLayoutId id="2147483654" r:id="rId12"/>
    <p:sldLayoutId id="2147483655" r:id="rId13"/>
    <p:sldLayoutId id="2147483662" r:id="rId14"/>
    <p:sldLayoutId id="2147483661" r:id="rId15"/>
    <p:sldLayoutId id="2147483668" r:id="rId16"/>
    <p:sldLayoutId id="2147483663" r:id="rId17"/>
    <p:sldLayoutId id="2147483664" r:id="rId18"/>
    <p:sldLayoutId id="2147483665" r:id="rId19"/>
    <p:sldLayoutId id="2147483666" r:id="rId20"/>
    <p:sldLayoutId id="2147483667" r:id="rId21"/>
  </p:sldLayoutIdLst>
  <p:hf hdr="0"/>
  <p:txStyles>
    <p:titleStyle>
      <a:lvl1pPr algn="l" defTabSz="457200" rtl="0" eaLnBrk="1" latinLnBrk="0" hangingPunct="1">
        <a:spcBef>
          <a:spcPct val="0"/>
        </a:spcBef>
        <a:buNone/>
        <a:defRPr sz="2400" b="1" kern="1200">
          <a:solidFill>
            <a:schemeClr val="tx1"/>
          </a:solidFill>
          <a:latin typeface="Times New Roman"/>
          <a:ea typeface="+mj-ea"/>
          <a:cs typeface="Times New Roman"/>
        </a:defRPr>
      </a:lvl1pPr>
    </p:titleStyle>
    <p:bodyStyle>
      <a:lvl1pPr marL="176213" indent="-176213" algn="l" defTabSz="457200" rtl="0" eaLnBrk="1" latinLnBrk="0" hangingPunct="1">
        <a:spcBef>
          <a:spcPct val="20000"/>
        </a:spcBef>
        <a:buFont typeface="Arial"/>
        <a:buChar char="•"/>
        <a:defRPr sz="1600" kern="1200">
          <a:solidFill>
            <a:schemeClr val="tx1"/>
          </a:solidFill>
          <a:latin typeface="Calibri Light"/>
          <a:ea typeface="+mn-ea"/>
          <a:cs typeface="Calibri Light"/>
        </a:defRPr>
      </a:lvl1pPr>
      <a:lvl2pPr marL="452438" indent="-207963" algn="l" defTabSz="450850" rtl="0" eaLnBrk="1" latinLnBrk="0" hangingPunct="1">
        <a:spcBef>
          <a:spcPct val="20000"/>
        </a:spcBef>
        <a:buFont typeface="Arial"/>
        <a:buChar char="–"/>
        <a:defRPr sz="1600" kern="1200">
          <a:solidFill>
            <a:schemeClr val="tx1"/>
          </a:solidFill>
          <a:latin typeface="Calibri Light"/>
          <a:ea typeface="+mn-ea"/>
          <a:cs typeface="Calibri Light"/>
        </a:defRPr>
      </a:lvl2pPr>
      <a:lvl3pPr marL="627063" indent="-158750" algn="l" defTabSz="627063" rtl="0" eaLnBrk="1" latinLnBrk="0" hangingPunct="1">
        <a:spcBef>
          <a:spcPct val="20000"/>
        </a:spcBef>
        <a:buFont typeface="Arial"/>
        <a:buChar char="•"/>
        <a:defRPr sz="1600" kern="1200">
          <a:solidFill>
            <a:schemeClr val="tx1"/>
          </a:solidFill>
          <a:latin typeface="Calibri Light"/>
          <a:ea typeface="+mn-ea"/>
          <a:cs typeface="Calibri Light"/>
        </a:defRPr>
      </a:lvl3pPr>
      <a:lvl4pPr marL="804863" indent="-161925" algn="l" defTabSz="457200" rtl="0" eaLnBrk="1" latinLnBrk="0" hangingPunct="1">
        <a:spcBef>
          <a:spcPct val="20000"/>
        </a:spcBef>
        <a:buFont typeface="Arial"/>
        <a:buChar char="–"/>
        <a:defRPr sz="1600" kern="1200">
          <a:solidFill>
            <a:schemeClr val="tx1"/>
          </a:solidFill>
          <a:latin typeface="Calibri Light"/>
          <a:ea typeface="+mn-ea"/>
          <a:cs typeface="Calibri Light"/>
        </a:defRPr>
      </a:lvl4pPr>
      <a:lvl5pPr marL="987425" indent="-174625" algn="l" defTabSz="457200" rtl="0" eaLnBrk="1" latinLnBrk="0" hangingPunct="1">
        <a:spcBef>
          <a:spcPct val="20000"/>
        </a:spcBef>
        <a:buFont typeface="Arial"/>
        <a:buChar char="»"/>
        <a:defRPr sz="1600" kern="1200">
          <a:solidFill>
            <a:schemeClr val="tx1"/>
          </a:solidFill>
          <a:latin typeface="Calibri Light"/>
          <a:ea typeface="+mn-ea"/>
          <a:cs typeface="Calibri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26" userDrawn="1">
          <p15:clr>
            <a:srgbClr val="F26B43"/>
          </p15:clr>
        </p15:guide>
        <p15:guide id="2" pos="9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ciencedirect.com/science/article/abs/pii/S014521341930369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682EF-F264-7542-BB6A-A779879F2EAC}" type="datetime1">
              <a:rPr lang="en-US" smtClean="0"/>
              <a:t>1/10/2023</a:t>
            </a:fld>
            <a:endParaRPr lang="nb-NO" dirty="0"/>
          </a:p>
        </p:txBody>
      </p:sp>
      <p:sp>
        <p:nvSpPr>
          <p:cNvPr id="3" name="Footer Placeholder 2"/>
          <p:cNvSpPr>
            <a:spLocks noGrp="1"/>
          </p:cNvSpPr>
          <p:nvPr>
            <p:ph type="ftr" sz="quarter" idx="4294967295"/>
          </p:nvPr>
        </p:nvSpPr>
        <p:spPr>
          <a:xfrm>
            <a:off x="2986488" y="4834789"/>
            <a:ext cx="2895600" cy="159616"/>
          </a:xfrm>
          <a:prstGeom prst="rect">
            <a:avLst/>
          </a:prstGeom>
        </p:spPr>
        <p:txBody>
          <a:bodyPr/>
          <a:lstStyle/>
          <a:p>
            <a:r>
              <a:rPr lang="nb-NO"/>
              <a:t>Tittel på foredraget</a:t>
            </a:r>
          </a:p>
        </p:txBody>
      </p:sp>
      <p:sp>
        <p:nvSpPr>
          <p:cNvPr id="4" name="Slide Number Placeholder 3"/>
          <p:cNvSpPr>
            <a:spLocks noGrp="1"/>
          </p:cNvSpPr>
          <p:nvPr>
            <p:ph type="sldNum" sz="quarter" idx="12"/>
          </p:nvPr>
        </p:nvSpPr>
        <p:spPr/>
        <p:txBody>
          <a:bodyPr/>
          <a:lstStyle/>
          <a:p>
            <a:fld id="{28385D78-4187-AD4C-B928-A8579EE9A756}" type="slidenum">
              <a:rPr lang="nb-NO" smtClean="0"/>
              <a:t>1</a:t>
            </a:fld>
            <a:endParaRPr lang="nb-NO"/>
          </a:p>
        </p:txBody>
      </p:sp>
      <p:sp>
        <p:nvSpPr>
          <p:cNvPr id="5" name="Picture Placeholder 4"/>
          <p:cNvSpPr>
            <a:spLocks noGrp="1"/>
          </p:cNvSpPr>
          <p:nvPr>
            <p:ph type="pic" sz="quarter" idx="13"/>
          </p:nvPr>
        </p:nvSpPr>
        <p:spPr/>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 y="0"/>
            <a:ext cx="9141768" cy="5143500"/>
          </a:xfrm>
          <a:prstGeom prst="rect">
            <a:avLst/>
          </a:prstGeom>
        </p:spPr>
      </p:pic>
      <p:pic>
        <p:nvPicPr>
          <p:cNvPr id="8" name="Picture 5">
            <a:extLst>
              <a:ext uri="{FF2B5EF4-FFF2-40B4-BE49-F238E27FC236}">
                <a16:creationId xmlns:a16="http://schemas.microsoft.com/office/drawing/2014/main" id="{5007366B-32AF-8048-B26C-8FDFBBED78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9828" y="1511300"/>
            <a:ext cx="5057994" cy="1981200"/>
          </a:xfrm>
          <a:prstGeom prst="rect">
            <a:avLst/>
          </a:prstGeom>
        </p:spPr>
      </p:pic>
    </p:spTree>
    <p:extLst>
      <p:ext uri="{BB962C8B-B14F-4D97-AF65-F5344CB8AC3E}">
        <p14:creationId xmlns:p14="http://schemas.microsoft.com/office/powerpoint/2010/main" val="353736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0DC04BA-021A-084E-58B2-8C78B7C2A70F}"/>
              </a:ext>
            </a:extLst>
          </p:cNvPr>
          <p:cNvSpPr>
            <a:spLocks noGrp="1"/>
          </p:cNvSpPr>
          <p:nvPr>
            <p:ph type="dt" sz="half" idx="10"/>
          </p:nvPr>
        </p:nvSpPr>
        <p:spPr/>
        <p:txBody>
          <a:bodyPr/>
          <a:lstStyle/>
          <a:p>
            <a:fld id="{D1AF3A42-6A4E-1F47-BEF9-20A0978B421A}" type="datetime1">
              <a:rPr lang="nb-NO" smtClean="0"/>
              <a:t>10.01.2023</a:t>
            </a:fld>
            <a:endParaRPr lang="nb-NO" dirty="0"/>
          </a:p>
        </p:txBody>
      </p:sp>
      <p:sp>
        <p:nvSpPr>
          <p:cNvPr id="5" name="Slide Number Placeholder 4">
            <a:extLst>
              <a:ext uri="{FF2B5EF4-FFF2-40B4-BE49-F238E27FC236}">
                <a16:creationId xmlns:a16="http://schemas.microsoft.com/office/drawing/2014/main" id="{B4C7C58E-811B-1662-46C9-0D1BE58050B7}"/>
              </a:ext>
            </a:extLst>
          </p:cNvPr>
          <p:cNvSpPr>
            <a:spLocks noGrp="1"/>
          </p:cNvSpPr>
          <p:nvPr>
            <p:ph type="sldNum" sz="quarter" idx="12"/>
          </p:nvPr>
        </p:nvSpPr>
        <p:spPr/>
        <p:txBody>
          <a:bodyPr/>
          <a:lstStyle/>
          <a:p>
            <a:fld id="{28385D78-4187-AD4C-B928-A8579EE9A756}" type="slidenum">
              <a:rPr lang="nb-NO" smtClean="0"/>
              <a:t>10</a:t>
            </a:fld>
            <a:endParaRPr lang="nb-NO"/>
          </a:p>
        </p:txBody>
      </p:sp>
      <p:pic>
        <p:nvPicPr>
          <p:cNvPr id="6" name="Picture 5">
            <a:extLst>
              <a:ext uri="{FF2B5EF4-FFF2-40B4-BE49-F238E27FC236}">
                <a16:creationId xmlns:a16="http://schemas.microsoft.com/office/drawing/2014/main" id="{A057E6A5-76E0-6DEE-1596-223A17DA1B69}"/>
              </a:ext>
            </a:extLst>
          </p:cNvPr>
          <p:cNvPicPr>
            <a:picLocks noChangeAspect="1"/>
          </p:cNvPicPr>
          <p:nvPr/>
        </p:nvPicPr>
        <p:blipFill>
          <a:blip r:embed="rId2"/>
          <a:stretch>
            <a:fillRect/>
          </a:stretch>
        </p:blipFill>
        <p:spPr>
          <a:xfrm>
            <a:off x="0" y="-240224"/>
            <a:ext cx="9144000" cy="5742122"/>
          </a:xfrm>
          <a:prstGeom prst="rect">
            <a:avLst/>
          </a:prstGeom>
        </p:spPr>
      </p:pic>
    </p:spTree>
    <p:extLst>
      <p:ext uri="{BB962C8B-B14F-4D97-AF65-F5344CB8AC3E}">
        <p14:creationId xmlns:p14="http://schemas.microsoft.com/office/powerpoint/2010/main" val="3164776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DA65-9AFA-4D3A-B7F6-8A27D33C44CF}"/>
              </a:ext>
            </a:extLst>
          </p:cNvPr>
          <p:cNvSpPr>
            <a:spLocks noGrp="1"/>
          </p:cNvSpPr>
          <p:nvPr>
            <p:ph type="title"/>
          </p:nvPr>
        </p:nvSpPr>
        <p:spPr/>
        <p:txBody>
          <a:bodyPr/>
          <a:lstStyle/>
          <a:p>
            <a:endParaRPr lang="nb-NO"/>
          </a:p>
        </p:txBody>
      </p:sp>
      <p:sp>
        <p:nvSpPr>
          <p:cNvPr id="3" name="Content Placeholder 2">
            <a:extLst>
              <a:ext uri="{FF2B5EF4-FFF2-40B4-BE49-F238E27FC236}">
                <a16:creationId xmlns:a16="http://schemas.microsoft.com/office/drawing/2014/main" id="{3497AA73-E013-4198-92C3-7105CD40CE83}"/>
              </a:ext>
            </a:extLst>
          </p:cNvPr>
          <p:cNvSpPr>
            <a:spLocks noGrp="1"/>
          </p:cNvSpPr>
          <p:nvPr>
            <p:ph idx="1"/>
          </p:nvPr>
        </p:nvSpPr>
        <p:spPr/>
        <p:txBody>
          <a:bodyPr/>
          <a:lstStyle/>
          <a:p>
            <a:r>
              <a:rPr lang="nb-NO" sz="2200" dirty="0">
                <a:solidFill>
                  <a:srgbClr val="4A0CE6"/>
                </a:solidFill>
                <a:latin typeface="Biome Light" panose="020B0303030204020804" pitchFamily="34" charset="0"/>
                <a:cs typeface="Biome Light" panose="020B0303030204020804" pitchFamily="34" charset="0"/>
              </a:rPr>
              <a:t>Avvergeplikten – straffelovens § 196</a:t>
            </a:r>
          </a:p>
          <a:p>
            <a:pPr lvl="1"/>
            <a:r>
              <a:rPr lang="nb-NO" dirty="0"/>
              <a:t>https://www.politiet.no/rad/overgrep-mot-barn/avvergingsplikt-og-meldeplikt-ved-vold-og-overgrep/</a:t>
            </a:r>
          </a:p>
          <a:p>
            <a:r>
              <a:rPr lang="nb-NO" sz="2200" dirty="0">
                <a:solidFill>
                  <a:srgbClr val="4A0CE6"/>
                </a:solidFill>
                <a:latin typeface="Biome Light" panose="020B0303030204020804" pitchFamily="34" charset="0"/>
                <a:cs typeface="Biome Light" panose="020B0303030204020804" pitchFamily="34" charset="0"/>
              </a:rPr>
              <a:t>Opplysningsplikten til barneverntjenesten</a:t>
            </a:r>
          </a:p>
          <a:p>
            <a:r>
              <a:rPr lang="nb-NO" sz="2200" dirty="0">
                <a:solidFill>
                  <a:srgbClr val="4A0CE6"/>
                </a:solidFill>
                <a:latin typeface="Biome Light" panose="020B0303030204020804" pitchFamily="34" charset="0"/>
                <a:cs typeface="Biome Light" panose="020B0303030204020804" pitchFamily="34" charset="0"/>
              </a:rPr>
              <a:t>Barn forteller som regel ikke noe i tilrettelagte avhør om de ikke innen da har begynt å fortelle til noen</a:t>
            </a:r>
          </a:p>
        </p:txBody>
      </p:sp>
      <p:sp>
        <p:nvSpPr>
          <p:cNvPr id="4" name="Date Placeholder 3">
            <a:extLst>
              <a:ext uri="{FF2B5EF4-FFF2-40B4-BE49-F238E27FC236}">
                <a16:creationId xmlns:a16="http://schemas.microsoft.com/office/drawing/2014/main" id="{4288C869-ED09-46A6-A64F-66E2BC0A059A}"/>
              </a:ext>
            </a:extLst>
          </p:cNvPr>
          <p:cNvSpPr>
            <a:spLocks noGrp="1"/>
          </p:cNvSpPr>
          <p:nvPr>
            <p:ph type="dt" sz="half" idx="10"/>
          </p:nvPr>
        </p:nvSpPr>
        <p:spPr/>
        <p:txBody>
          <a:bodyPr/>
          <a:lstStyle/>
          <a:p>
            <a:fld id="{D1AF3A42-6A4E-1F47-BEF9-20A0978B421A}" type="datetime1">
              <a:rPr lang="nb-NO" smtClean="0"/>
              <a:t>10.01.2023</a:t>
            </a:fld>
            <a:endParaRPr lang="nb-NO" dirty="0"/>
          </a:p>
        </p:txBody>
      </p:sp>
      <p:sp>
        <p:nvSpPr>
          <p:cNvPr id="5" name="Slide Number Placeholder 4">
            <a:extLst>
              <a:ext uri="{FF2B5EF4-FFF2-40B4-BE49-F238E27FC236}">
                <a16:creationId xmlns:a16="http://schemas.microsoft.com/office/drawing/2014/main" id="{BB2650DB-531E-4B74-B31A-A803AC775CA5}"/>
              </a:ext>
            </a:extLst>
          </p:cNvPr>
          <p:cNvSpPr>
            <a:spLocks noGrp="1"/>
          </p:cNvSpPr>
          <p:nvPr>
            <p:ph type="sldNum" sz="quarter" idx="12"/>
          </p:nvPr>
        </p:nvSpPr>
        <p:spPr/>
        <p:txBody>
          <a:bodyPr/>
          <a:lstStyle/>
          <a:p>
            <a:fld id="{28385D78-4187-AD4C-B928-A8579EE9A756}" type="slidenum">
              <a:rPr lang="nb-NO" smtClean="0"/>
              <a:t>11</a:t>
            </a:fld>
            <a:endParaRPr lang="nb-NO"/>
          </a:p>
        </p:txBody>
      </p:sp>
    </p:spTree>
    <p:extLst>
      <p:ext uri="{BB962C8B-B14F-4D97-AF65-F5344CB8AC3E}">
        <p14:creationId xmlns:p14="http://schemas.microsoft.com/office/powerpoint/2010/main" val="2667839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225B6-DB93-9519-6725-0B2DFE469AA3}"/>
              </a:ext>
            </a:extLst>
          </p:cNvPr>
          <p:cNvSpPr>
            <a:spLocks noGrp="1"/>
          </p:cNvSpPr>
          <p:nvPr>
            <p:ph type="title"/>
          </p:nvPr>
        </p:nvSpPr>
        <p:spPr/>
        <p:txBody>
          <a:bodyPr/>
          <a:lstStyle/>
          <a:p>
            <a:endParaRPr lang="nb-NO" dirty="0">
              <a:solidFill>
                <a:srgbClr val="4A0CE6"/>
              </a:solidFill>
              <a:latin typeface="Biome Light" panose="020B0303030204020804" pitchFamily="34" charset="0"/>
              <a:cs typeface="Biome Light" panose="020B0303030204020804" pitchFamily="34" charset="0"/>
            </a:endParaRPr>
          </a:p>
        </p:txBody>
      </p:sp>
      <p:sp>
        <p:nvSpPr>
          <p:cNvPr id="3" name="Content Placeholder 2">
            <a:extLst>
              <a:ext uri="{FF2B5EF4-FFF2-40B4-BE49-F238E27FC236}">
                <a16:creationId xmlns:a16="http://schemas.microsoft.com/office/drawing/2014/main" id="{274B66AC-9519-D407-9AC6-FD438840B703}"/>
              </a:ext>
            </a:extLst>
          </p:cNvPr>
          <p:cNvSpPr>
            <a:spLocks noGrp="1"/>
          </p:cNvSpPr>
          <p:nvPr>
            <p:ph idx="1"/>
          </p:nvPr>
        </p:nvSpPr>
        <p:spPr>
          <a:xfrm>
            <a:off x="587252" y="1594843"/>
            <a:ext cx="8397907" cy="3187614"/>
          </a:xfrm>
        </p:spPr>
        <p:txBody>
          <a:bodyPr/>
          <a:lstStyle/>
          <a:p>
            <a:r>
              <a:rPr lang="nb-NO" sz="2000" dirty="0">
                <a:solidFill>
                  <a:srgbClr val="4A0CE6"/>
                </a:solidFill>
                <a:latin typeface="Biome Light" panose="020B0303030204020804" pitchFamily="34" charset="0"/>
                <a:cs typeface="Biome Light" panose="020B0303030204020804" pitchFamily="34" charset="0"/>
              </a:rPr>
              <a:t>Hvis barn forteller:</a:t>
            </a:r>
          </a:p>
          <a:p>
            <a:pPr lvl="1"/>
            <a:r>
              <a:rPr lang="nb-NO" sz="1800" dirty="0">
                <a:solidFill>
                  <a:srgbClr val="4A0CE6"/>
                </a:solidFill>
                <a:latin typeface="Biome Light" panose="020B0303030204020804" pitchFamily="34" charset="0"/>
                <a:cs typeface="Biome Light" panose="020B0303030204020804" pitchFamily="34" charset="0"/>
              </a:rPr>
              <a:t>Tål å høre det som sies, så ikke snakk det bort, ignorer, glatte over eller bagatelliser.</a:t>
            </a:r>
          </a:p>
          <a:p>
            <a:pPr lvl="1"/>
            <a:r>
              <a:rPr lang="nb-NO" sz="1800" dirty="0">
                <a:solidFill>
                  <a:srgbClr val="4A0CE6"/>
                </a:solidFill>
                <a:latin typeface="Biome Light" panose="020B0303030204020804" pitchFamily="34" charset="0"/>
                <a:cs typeface="Biome Light" panose="020B0303030204020804" pitchFamily="34" charset="0"/>
              </a:rPr>
              <a:t>Tilrettelagte avhør skjer ved Statens barnehus.</a:t>
            </a:r>
          </a:p>
          <a:p>
            <a:pPr lvl="1"/>
            <a:r>
              <a:rPr lang="nb-NO" sz="1800" dirty="0">
                <a:solidFill>
                  <a:srgbClr val="4A0CE6"/>
                </a:solidFill>
                <a:latin typeface="Biome Light" panose="020B0303030204020804" pitchFamily="34" charset="0"/>
                <a:cs typeface="Biome Light" panose="020B0303030204020804" pitchFamily="34" charset="0"/>
              </a:rPr>
              <a:t>De som er trent på avdekkende samtaler har fire kjøreregler:</a:t>
            </a:r>
          </a:p>
          <a:p>
            <a:pPr lvl="2"/>
            <a:r>
              <a:rPr lang="nb-NO" dirty="0">
                <a:solidFill>
                  <a:srgbClr val="4A0CE6"/>
                </a:solidFill>
                <a:latin typeface="Biome Light" panose="020B0303030204020804" pitchFamily="34" charset="0"/>
                <a:cs typeface="Biome Light" panose="020B0303030204020804" pitchFamily="34" charset="0"/>
              </a:rPr>
              <a:t>Primært bruk av åpne spørsmål (kan gi hint til barn under 10 års alder)</a:t>
            </a:r>
          </a:p>
          <a:p>
            <a:pPr lvl="2"/>
            <a:r>
              <a:rPr lang="nb-NO" dirty="0">
                <a:solidFill>
                  <a:srgbClr val="4A0CE6"/>
                </a:solidFill>
                <a:latin typeface="Biome Light" panose="020B0303030204020804" pitchFamily="34" charset="0"/>
                <a:cs typeface="Biome Light" panose="020B0303030204020804" pitchFamily="34" charset="0"/>
              </a:rPr>
              <a:t>Kan stille fokuserte spørsmål i forhold til svar gitt på åpne spørsmål.</a:t>
            </a:r>
          </a:p>
          <a:p>
            <a:pPr lvl="2"/>
            <a:r>
              <a:rPr lang="nb-NO" dirty="0">
                <a:solidFill>
                  <a:srgbClr val="4A0CE6"/>
                </a:solidFill>
                <a:latin typeface="Biome Light" panose="020B0303030204020804" pitchFamily="34" charset="0"/>
                <a:cs typeface="Biome Light" panose="020B0303030204020804" pitchFamily="34" charset="0"/>
              </a:rPr>
              <a:t>Bruk av nøytral </a:t>
            </a:r>
            <a:r>
              <a:rPr lang="nb-NO" dirty="0" err="1">
                <a:solidFill>
                  <a:srgbClr val="4A0CE6"/>
                </a:solidFill>
                <a:latin typeface="Biome Light" panose="020B0303030204020804" pitchFamily="34" charset="0"/>
                <a:cs typeface="Biome Light" panose="020B0303030204020804" pitchFamily="34" charset="0"/>
              </a:rPr>
              <a:t>fasilitering</a:t>
            </a:r>
            <a:r>
              <a:rPr lang="nb-NO" dirty="0">
                <a:solidFill>
                  <a:srgbClr val="4A0CE6"/>
                </a:solidFill>
                <a:latin typeface="Biome Light" panose="020B0303030204020804" pitchFamily="34" charset="0"/>
                <a:cs typeface="Biome Light" panose="020B0303030204020804" pitchFamily="34" charset="0"/>
              </a:rPr>
              <a:t>.</a:t>
            </a:r>
          </a:p>
          <a:p>
            <a:pPr lvl="2"/>
            <a:r>
              <a:rPr lang="nb-NO" dirty="0">
                <a:solidFill>
                  <a:srgbClr val="4A0CE6"/>
                </a:solidFill>
                <a:latin typeface="Biome Light" panose="020B0303030204020804" pitchFamily="34" charset="0"/>
                <a:cs typeface="Biome Light" panose="020B0303030204020804" pitchFamily="34" charset="0"/>
              </a:rPr>
              <a:t>Oppsummeringer.</a:t>
            </a:r>
          </a:p>
        </p:txBody>
      </p:sp>
      <p:sp>
        <p:nvSpPr>
          <p:cNvPr id="4" name="Date Placeholder 3">
            <a:extLst>
              <a:ext uri="{FF2B5EF4-FFF2-40B4-BE49-F238E27FC236}">
                <a16:creationId xmlns:a16="http://schemas.microsoft.com/office/drawing/2014/main" id="{BB91331B-E976-4C35-F03A-064E406DF879}"/>
              </a:ext>
            </a:extLst>
          </p:cNvPr>
          <p:cNvSpPr>
            <a:spLocks noGrp="1"/>
          </p:cNvSpPr>
          <p:nvPr>
            <p:ph type="dt" sz="half" idx="10"/>
          </p:nvPr>
        </p:nvSpPr>
        <p:spPr/>
        <p:txBody>
          <a:bodyPr/>
          <a:lstStyle/>
          <a:p>
            <a:fld id="{D1AF3A42-6A4E-1F47-BEF9-20A0978B421A}" type="datetime1">
              <a:rPr lang="nb-NO" smtClean="0"/>
              <a:t>10.01.2023</a:t>
            </a:fld>
            <a:endParaRPr lang="nb-NO" dirty="0"/>
          </a:p>
        </p:txBody>
      </p:sp>
      <p:sp>
        <p:nvSpPr>
          <p:cNvPr id="5" name="Slide Number Placeholder 4">
            <a:extLst>
              <a:ext uri="{FF2B5EF4-FFF2-40B4-BE49-F238E27FC236}">
                <a16:creationId xmlns:a16="http://schemas.microsoft.com/office/drawing/2014/main" id="{E21DD58D-6A17-405A-8F19-1E1786AD897F}"/>
              </a:ext>
            </a:extLst>
          </p:cNvPr>
          <p:cNvSpPr>
            <a:spLocks noGrp="1"/>
          </p:cNvSpPr>
          <p:nvPr>
            <p:ph type="sldNum" sz="quarter" idx="12"/>
          </p:nvPr>
        </p:nvSpPr>
        <p:spPr/>
        <p:txBody>
          <a:bodyPr/>
          <a:lstStyle/>
          <a:p>
            <a:fld id="{28385D78-4187-AD4C-B928-A8579EE9A756}" type="slidenum">
              <a:rPr lang="nb-NO" smtClean="0"/>
              <a:t>12</a:t>
            </a:fld>
            <a:endParaRPr lang="nb-NO"/>
          </a:p>
        </p:txBody>
      </p:sp>
    </p:spTree>
    <p:extLst>
      <p:ext uri="{BB962C8B-B14F-4D97-AF65-F5344CB8AC3E}">
        <p14:creationId xmlns:p14="http://schemas.microsoft.com/office/powerpoint/2010/main" val="517470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971D2-956A-DC7F-BC65-E0EF13DF4BF4}"/>
              </a:ext>
            </a:extLst>
          </p:cNvPr>
          <p:cNvSpPr>
            <a:spLocks noGrp="1"/>
          </p:cNvSpPr>
          <p:nvPr>
            <p:ph type="title"/>
          </p:nvPr>
        </p:nvSpPr>
        <p:spPr>
          <a:xfrm>
            <a:off x="656103" y="232229"/>
            <a:ext cx="7961846" cy="522514"/>
          </a:xfrm>
        </p:spPr>
        <p:txBody>
          <a:bodyPr/>
          <a:lstStyle/>
          <a:p>
            <a:r>
              <a:rPr lang="nb-NO" dirty="0">
                <a:solidFill>
                  <a:srgbClr val="4A0CE6"/>
                </a:solidFill>
                <a:latin typeface="Biome Light" panose="020B0303030204020804" pitchFamily="34" charset="0"/>
                <a:cs typeface="Biome Light" panose="020B0303030204020804" pitchFamily="34" charset="0"/>
              </a:rPr>
              <a:t>Falske anklager</a:t>
            </a:r>
            <a:endParaRPr lang="nb-NO" dirty="0"/>
          </a:p>
        </p:txBody>
      </p:sp>
      <p:sp>
        <p:nvSpPr>
          <p:cNvPr id="3" name="Content Placeholder 2">
            <a:extLst>
              <a:ext uri="{FF2B5EF4-FFF2-40B4-BE49-F238E27FC236}">
                <a16:creationId xmlns:a16="http://schemas.microsoft.com/office/drawing/2014/main" id="{B194F96C-1665-2C82-9A99-0542645A4033}"/>
              </a:ext>
            </a:extLst>
          </p:cNvPr>
          <p:cNvSpPr>
            <a:spLocks noGrp="1"/>
          </p:cNvSpPr>
          <p:nvPr>
            <p:ph idx="1"/>
          </p:nvPr>
        </p:nvSpPr>
        <p:spPr>
          <a:xfrm>
            <a:off x="587252" y="849086"/>
            <a:ext cx="8397907" cy="3866253"/>
          </a:xfrm>
        </p:spPr>
        <p:txBody>
          <a:bodyPr>
            <a:noAutofit/>
          </a:bodyPr>
          <a:lstStyle/>
          <a:p>
            <a:pPr>
              <a:lnSpc>
                <a:spcPct val="107000"/>
              </a:lnSpc>
              <a:spcAft>
                <a:spcPts val="600"/>
              </a:spcAft>
            </a:pP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En</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forekomst</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på</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2,7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prosent</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i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barnefordelingssaker</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etter</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samlivsbrudd</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mellom</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foreldre</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Trocme</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&amp;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Bala</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2005), </a:t>
            </a:r>
            <a:endParaRPr lang="nb-NO"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endParaRPr>
          </a:p>
          <a:p>
            <a:pPr>
              <a:lnSpc>
                <a:spcPct val="107000"/>
              </a:lnSpc>
              <a:spcAft>
                <a:spcPts val="600"/>
              </a:spcAft>
            </a:pP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1,5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prosent</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Korman</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et al., 2019),</a:t>
            </a:r>
            <a:endParaRPr lang="nb-NO"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endParaRPr>
          </a:p>
          <a:p>
            <a:pPr>
              <a:lnSpc>
                <a:spcPct val="107000"/>
              </a:lnSpc>
              <a:spcAft>
                <a:spcPts val="600"/>
              </a:spcAft>
            </a:pP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2,5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prosent</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Ceci</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&amp; Friedman, 2000; Oates et al., 2000), </a:t>
            </a:r>
            <a:endParaRPr lang="nb-NO"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endParaRPr>
          </a:p>
          <a:p>
            <a:pPr>
              <a:lnSpc>
                <a:spcPct val="107000"/>
              </a:lnSpc>
              <a:spcAft>
                <a:spcPts val="600"/>
              </a:spcAft>
            </a:pPr>
            <a:r>
              <a:rPr lang="fr-FR"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5 </a:t>
            </a:r>
            <a:r>
              <a:rPr lang="fr-FR"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prosent</a:t>
            </a:r>
            <a:r>
              <a:rPr lang="fr-FR"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(Ferguson &amp; </a:t>
            </a:r>
            <a:r>
              <a:rPr lang="fr-FR"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Malouff</a:t>
            </a:r>
            <a:r>
              <a:rPr lang="fr-FR"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2016), </a:t>
            </a:r>
            <a:endParaRPr lang="nb-NO"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endParaRPr>
          </a:p>
          <a:p>
            <a:pPr>
              <a:lnSpc>
                <a:spcPct val="107000"/>
              </a:lnSpc>
              <a:spcAft>
                <a:spcPts val="600"/>
              </a:spcAft>
            </a:pPr>
            <a:r>
              <a:rPr lang="fr-FR"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6 </a:t>
            </a:r>
            <a:r>
              <a:rPr lang="fr-FR"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prosent</a:t>
            </a:r>
            <a:r>
              <a:rPr lang="fr-FR"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(McGuire &amp; London, 2017; </a:t>
            </a:r>
            <a:r>
              <a:rPr lang="fr-FR"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O’Donohue</a:t>
            </a:r>
            <a:r>
              <a:rPr lang="fr-FR"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et al., 2017; </a:t>
            </a:r>
            <a:r>
              <a:rPr lang="fr-FR"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Trocme</a:t>
            </a:r>
            <a:r>
              <a:rPr lang="fr-FR"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&amp; Bala, 2005), </a:t>
            </a:r>
            <a:endParaRPr lang="nb-NO"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endParaRPr>
          </a:p>
          <a:p>
            <a:pPr>
              <a:lnSpc>
                <a:spcPct val="107000"/>
              </a:lnSpc>
              <a:spcAft>
                <a:spcPts val="600"/>
              </a:spcAft>
            </a:pP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3–5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prosent</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(Faller, 2007), </a:t>
            </a:r>
            <a:endParaRPr lang="nb-NO"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endParaRPr>
          </a:p>
          <a:p>
            <a:pPr>
              <a:lnSpc>
                <a:spcPct val="107000"/>
              </a:lnSpc>
              <a:spcAft>
                <a:spcPts val="600"/>
              </a:spcAft>
            </a:pP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2–6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prosent</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Trocme</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&amp;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Bala</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2005), </a:t>
            </a:r>
            <a:endParaRPr lang="nb-NO"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endParaRPr>
          </a:p>
          <a:p>
            <a:pPr>
              <a:lnSpc>
                <a:spcPct val="107000"/>
              </a:lnSpc>
              <a:spcAft>
                <a:spcPts val="600"/>
              </a:spcAft>
            </a:pP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5–10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prosent</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O’Donohue</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et al., 2018), og </a:t>
            </a:r>
            <a:endParaRPr lang="nb-NO"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endParaRPr>
          </a:p>
          <a:p>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10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prosent</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av</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politianmeldelser</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vurderes</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til</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å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være</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falske</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anklager</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t>
            </a:r>
            <a:r>
              <a:rPr lang="en-GB"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Rumney</a:t>
            </a:r>
            <a:r>
              <a:rPr lang="en-GB"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&amp; McCartan, 2017).</a:t>
            </a:r>
            <a:endParaRPr lang="nb-NO" dirty="0">
              <a:solidFill>
                <a:srgbClr val="4A0CE6"/>
              </a:solidFill>
              <a:latin typeface="Biome Light" panose="020B0303030204020804" pitchFamily="34" charset="0"/>
              <a:cs typeface="Biome Light" panose="020B0303030204020804" pitchFamily="34" charset="0"/>
            </a:endParaRPr>
          </a:p>
        </p:txBody>
      </p:sp>
      <p:sp>
        <p:nvSpPr>
          <p:cNvPr id="4" name="Date Placeholder 3">
            <a:extLst>
              <a:ext uri="{FF2B5EF4-FFF2-40B4-BE49-F238E27FC236}">
                <a16:creationId xmlns:a16="http://schemas.microsoft.com/office/drawing/2014/main" id="{0515814E-0684-0D7B-BC71-C33DB5E33D55}"/>
              </a:ext>
            </a:extLst>
          </p:cNvPr>
          <p:cNvSpPr>
            <a:spLocks noGrp="1"/>
          </p:cNvSpPr>
          <p:nvPr>
            <p:ph type="dt" sz="half" idx="10"/>
          </p:nvPr>
        </p:nvSpPr>
        <p:spPr/>
        <p:txBody>
          <a:bodyPr/>
          <a:lstStyle/>
          <a:p>
            <a:fld id="{D1AF3A42-6A4E-1F47-BEF9-20A0978B421A}" type="datetime1">
              <a:rPr lang="nb-NO" smtClean="0"/>
              <a:t>10.01.2023</a:t>
            </a:fld>
            <a:endParaRPr lang="nb-NO" dirty="0"/>
          </a:p>
        </p:txBody>
      </p:sp>
      <p:sp>
        <p:nvSpPr>
          <p:cNvPr id="5" name="Slide Number Placeholder 4">
            <a:extLst>
              <a:ext uri="{FF2B5EF4-FFF2-40B4-BE49-F238E27FC236}">
                <a16:creationId xmlns:a16="http://schemas.microsoft.com/office/drawing/2014/main" id="{3B73F140-C7A9-AAC1-228B-EEC2345FA803}"/>
              </a:ext>
            </a:extLst>
          </p:cNvPr>
          <p:cNvSpPr>
            <a:spLocks noGrp="1"/>
          </p:cNvSpPr>
          <p:nvPr>
            <p:ph type="sldNum" sz="quarter" idx="12"/>
          </p:nvPr>
        </p:nvSpPr>
        <p:spPr/>
        <p:txBody>
          <a:bodyPr/>
          <a:lstStyle/>
          <a:p>
            <a:fld id="{28385D78-4187-AD4C-B928-A8579EE9A756}" type="slidenum">
              <a:rPr lang="nb-NO" smtClean="0"/>
              <a:t>13</a:t>
            </a:fld>
            <a:endParaRPr lang="nb-NO"/>
          </a:p>
        </p:txBody>
      </p:sp>
    </p:spTree>
    <p:extLst>
      <p:ext uri="{BB962C8B-B14F-4D97-AF65-F5344CB8AC3E}">
        <p14:creationId xmlns:p14="http://schemas.microsoft.com/office/powerpoint/2010/main" val="569041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5AA11-304F-46A9-C664-8B2E0368029D}"/>
              </a:ext>
            </a:extLst>
          </p:cNvPr>
          <p:cNvSpPr>
            <a:spLocks noGrp="1"/>
          </p:cNvSpPr>
          <p:nvPr>
            <p:ph type="title"/>
          </p:nvPr>
        </p:nvSpPr>
        <p:spPr/>
        <p:txBody>
          <a:bodyPr/>
          <a:lstStyle/>
          <a:p>
            <a:r>
              <a:rPr lang="nb-NO" dirty="0">
                <a:solidFill>
                  <a:srgbClr val="4A0CE6"/>
                </a:solidFill>
                <a:latin typeface="Biome Light" panose="020B0303030204020804" pitchFamily="34" charset="0"/>
                <a:cs typeface="Biome Light" panose="020B0303030204020804" pitchFamily="34" charset="0"/>
              </a:rPr>
              <a:t>En oppsummering</a:t>
            </a:r>
          </a:p>
        </p:txBody>
      </p:sp>
      <p:sp>
        <p:nvSpPr>
          <p:cNvPr id="3" name="Content Placeholder 2">
            <a:extLst>
              <a:ext uri="{FF2B5EF4-FFF2-40B4-BE49-F238E27FC236}">
                <a16:creationId xmlns:a16="http://schemas.microsoft.com/office/drawing/2014/main" id="{210FBEEE-19CD-0308-01FC-CB433C1DB987}"/>
              </a:ext>
            </a:extLst>
          </p:cNvPr>
          <p:cNvSpPr>
            <a:spLocks noGrp="1"/>
          </p:cNvSpPr>
          <p:nvPr>
            <p:ph idx="1"/>
          </p:nvPr>
        </p:nvSpPr>
        <p:spPr/>
        <p:txBody>
          <a:bodyPr>
            <a:normAutofit/>
          </a:bodyPr>
          <a:lstStyle/>
          <a:p>
            <a:r>
              <a:rPr lang="nb-NO" sz="2200" dirty="0">
                <a:solidFill>
                  <a:srgbClr val="4A0CE6"/>
                </a:solidFill>
                <a:latin typeface="Biome Light" panose="020B0303030204020804" pitchFamily="34" charset="0"/>
                <a:cs typeface="Biome Light" panose="020B0303030204020804" pitchFamily="34" charset="0"/>
              </a:rPr>
              <a:t>Det er vanskelig for f.eks. ansatte i barnehager og skoler å oppdage barn som er utsatt for ulike former for vold eller seksuelle overgrep.</a:t>
            </a:r>
          </a:p>
          <a:p>
            <a:r>
              <a:rPr lang="nb-NO" sz="2200" dirty="0">
                <a:solidFill>
                  <a:srgbClr val="4A0CE6"/>
                </a:solidFill>
                <a:latin typeface="Biome Light" panose="020B0303030204020804" pitchFamily="34" charset="0"/>
                <a:cs typeface="Biome Light" panose="020B0303030204020804" pitchFamily="34" charset="0"/>
              </a:rPr>
              <a:t>Noen barn gir tydelige signaler, noen forteller om dette til offentlig ansatte.</a:t>
            </a:r>
          </a:p>
          <a:p>
            <a:r>
              <a:rPr lang="nb-NO" sz="2200" dirty="0">
                <a:solidFill>
                  <a:srgbClr val="4A0CE6"/>
                </a:solidFill>
                <a:latin typeface="Biome Light" panose="020B0303030204020804" pitchFamily="34" charset="0"/>
                <a:cs typeface="Biome Light" panose="020B0303030204020804" pitchFamily="34" charset="0"/>
              </a:rPr>
              <a:t>Hvis barn forteller: Tål å høre! Du kan gjerne stille spørsmål for å få klarhet i det som fortelles, men vær trent om du går langt inn i historien du får høre.</a:t>
            </a:r>
          </a:p>
        </p:txBody>
      </p:sp>
      <p:sp>
        <p:nvSpPr>
          <p:cNvPr id="4" name="Date Placeholder 3">
            <a:extLst>
              <a:ext uri="{FF2B5EF4-FFF2-40B4-BE49-F238E27FC236}">
                <a16:creationId xmlns:a16="http://schemas.microsoft.com/office/drawing/2014/main" id="{970A4150-67B1-81AB-FA68-5392927878B8}"/>
              </a:ext>
            </a:extLst>
          </p:cNvPr>
          <p:cNvSpPr>
            <a:spLocks noGrp="1"/>
          </p:cNvSpPr>
          <p:nvPr>
            <p:ph type="dt" sz="half" idx="10"/>
          </p:nvPr>
        </p:nvSpPr>
        <p:spPr/>
        <p:txBody>
          <a:bodyPr/>
          <a:lstStyle/>
          <a:p>
            <a:fld id="{D1AF3A42-6A4E-1F47-BEF9-20A0978B421A}" type="datetime1">
              <a:rPr lang="nb-NO" smtClean="0"/>
              <a:t>10.01.2023</a:t>
            </a:fld>
            <a:endParaRPr lang="nb-NO" dirty="0"/>
          </a:p>
        </p:txBody>
      </p:sp>
      <p:sp>
        <p:nvSpPr>
          <p:cNvPr id="5" name="Slide Number Placeholder 4">
            <a:extLst>
              <a:ext uri="{FF2B5EF4-FFF2-40B4-BE49-F238E27FC236}">
                <a16:creationId xmlns:a16="http://schemas.microsoft.com/office/drawing/2014/main" id="{1964ABC8-750F-B49F-5F07-BFA04AEE449B}"/>
              </a:ext>
            </a:extLst>
          </p:cNvPr>
          <p:cNvSpPr>
            <a:spLocks noGrp="1"/>
          </p:cNvSpPr>
          <p:nvPr>
            <p:ph type="sldNum" sz="quarter" idx="12"/>
          </p:nvPr>
        </p:nvSpPr>
        <p:spPr/>
        <p:txBody>
          <a:bodyPr/>
          <a:lstStyle/>
          <a:p>
            <a:fld id="{28385D78-4187-AD4C-B928-A8579EE9A756}" type="slidenum">
              <a:rPr lang="nb-NO" smtClean="0"/>
              <a:t>14</a:t>
            </a:fld>
            <a:endParaRPr lang="nb-NO"/>
          </a:p>
        </p:txBody>
      </p:sp>
    </p:spTree>
    <p:extLst>
      <p:ext uri="{BB962C8B-B14F-4D97-AF65-F5344CB8AC3E}">
        <p14:creationId xmlns:p14="http://schemas.microsoft.com/office/powerpoint/2010/main" val="1836907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1DA8-396E-4023-0542-B8FAE85A1607}"/>
              </a:ext>
            </a:extLst>
          </p:cNvPr>
          <p:cNvSpPr>
            <a:spLocks noGrp="1"/>
          </p:cNvSpPr>
          <p:nvPr>
            <p:ph type="title"/>
          </p:nvPr>
        </p:nvSpPr>
        <p:spPr/>
        <p:txBody>
          <a:bodyPr/>
          <a:lstStyle/>
          <a:p>
            <a:endParaRPr lang="nb-NO"/>
          </a:p>
        </p:txBody>
      </p:sp>
      <p:sp>
        <p:nvSpPr>
          <p:cNvPr id="3" name="Content Placeholder 2">
            <a:extLst>
              <a:ext uri="{FF2B5EF4-FFF2-40B4-BE49-F238E27FC236}">
                <a16:creationId xmlns:a16="http://schemas.microsoft.com/office/drawing/2014/main" id="{E648FD65-CA18-3664-68B9-571DFD9D4361}"/>
              </a:ext>
            </a:extLst>
          </p:cNvPr>
          <p:cNvSpPr>
            <a:spLocks noGrp="1"/>
          </p:cNvSpPr>
          <p:nvPr>
            <p:ph idx="1"/>
          </p:nvPr>
        </p:nvSpPr>
        <p:spPr/>
        <p:txBody>
          <a:bodyPr>
            <a:normAutofit/>
          </a:bodyPr>
          <a:lstStyle/>
          <a:p>
            <a:r>
              <a:rPr lang="nb-NO" sz="2200" dirty="0">
                <a:solidFill>
                  <a:srgbClr val="4A0CE6"/>
                </a:solidFill>
                <a:latin typeface="Biome Light" panose="020B0303030204020804" pitchFamily="34" charset="0"/>
                <a:cs typeface="Biome Light" panose="020B0303030204020804" pitchFamily="34" charset="0"/>
              </a:rPr>
              <a:t>Ha mot til å handle! Det du har hørt kan utløse meldeplikten/opplysningsplikten til barneverntjenesten og avvergeplikten.</a:t>
            </a:r>
          </a:p>
          <a:p>
            <a:r>
              <a:rPr lang="nb-NO" sz="2200" dirty="0">
                <a:solidFill>
                  <a:srgbClr val="4A0CE6"/>
                </a:solidFill>
                <a:latin typeface="Biome Light" panose="020B0303030204020804" pitchFamily="34" charset="0"/>
                <a:cs typeface="Biome Light" panose="020B0303030204020804" pitchFamily="34" charset="0"/>
              </a:rPr>
              <a:t>Ikke orienter omsorgspersoner om det er grunn til å anta at de påfører barnet smerten. Å holde tilbake informasjon er lagt til forvaltningslovens § 19 d:</a:t>
            </a:r>
          </a:p>
          <a:p>
            <a:pPr lvl="2"/>
            <a:r>
              <a:rPr lang="nb-NO" sz="2200" dirty="0">
                <a:latin typeface="Times New Roman" panose="02020603050405020304" pitchFamily="18" charset="0"/>
                <a:cs typeface="Times New Roman" panose="02020603050405020304" pitchFamily="18" charset="0"/>
              </a:rPr>
              <a:t>https://lovdata.no/dokument/NL/lov/1967-02-10</a:t>
            </a:r>
          </a:p>
          <a:p>
            <a:endParaRPr lang="nb-NO" sz="2200" dirty="0">
              <a:solidFill>
                <a:srgbClr val="4A0CE6"/>
              </a:solidFill>
              <a:latin typeface="Biome Light" panose="020B0303030204020804" pitchFamily="34" charset="0"/>
              <a:cs typeface="Biome Light" panose="020B0303030204020804" pitchFamily="34" charset="0"/>
            </a:endParaRPr>
          </a:p>
        </p:txBody>
      </p:sp>
      <p:sp>
        <p:nvSpPr>
          <p:cNvPr id="4" name="Date Placeholder 3">
            <a:extLst>
              <a:ext uri="{FF2B5EF4-FFF2-40B4-BE49-F238E27FC236}">
                <a16:creationId xmlns:a16="http://schemas.microsoft.com/office/drawing/2014/main" id="{24567FC1-CDBC-1725-84AF-8B2A9DA2AEF5}"/>
              </a:ext>
            </a:extLst>
          </p:cNvPr>
          <p:cNvSpPr>
            <a:spLocks noGrp="1"/>
          </p:cNvSpPr>
          <p:nvPr>
            <p:ph type="dt" sz="half" idx="10"/>
          </p:nvPr>
        </p:nvSpPr>
        <p:spPr/>
        <p:txBody>
          <a:bodyPr/>
          <a:lstStyle/>
          <a:p>
            <a:fld id="{D1AF3A42-6A4E-1F47-BEF9-20A0978B421A}" type="datetime1">
              <a:rPr lang="nb-NO" smtClean="0"/>
              <a:t>10.01.2023</a:t>
            </a:fld>
            <a:endParaRPr lang="nb-NO" dirty="0"/>
          </a:p>
        </p:txBody>
      </p:sp>
      <p:sp>
        <p:nvSpPr>
          <p:cNvPr id="5" name="Slide Number Placeholder 4">
            <a:extLst>
              <a:ext uri="{FF2B5EF4-FFF2-40B4-BE49-F238E27FC236}">
                <a16:creationId xmlns:a16="http://schemas.microsoft.com/office/drawing/2014/main" id="{297682AB-E4BA-F970-DC5B-70FA05216AC2}"/>
              </a:ext>
            </a:extLst>
          </p:cNvPr>
          <p:cNvSpPr>
            <a:spLocks noGrp="1"/>
          </p:cNvSpPr>
          <p:nvPr>
            <p:ph type="sldNum" sz="quarter" idx="12"/>
          </p:nvPr>
        </p:nvSpPr>
        <p:spPr/>
        <p:txBody>
          <a:bodyPr/>
          <a:lstStyle/>
          <a:p>
            <a:fld id="{28385D78-4187-AD4C-B928-A8579EE9A756}" type="slidenum">
              <a:rPr lang="nb-NO" smtClean="0"/>
              <a:t>15</a:t>
            </a:fld>
            <a:endParaRPr lang="nb-NO"/>
          </a:p>
        </p:txBody>
      </p:sp>
    </p:spTree>
    <p:extLst>
      <p:ext uri="{BB962C8B-B14F-4D97-AF65-F5344CB8AC3E}">
        <p14:creationId xmlns:p14="http://schemas.microsoft.com/office/powerpoint/2010/main" val="3162085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56620-A7D5-1579-C912-AFABFA0FC575}"/>
              </a:ext>
            </a:extLst>
          </p:cNvPr>
          <p:cNvSpPr>
            <a:spLocks noGrp="1"/>
          </p:cNvSpPr>
          <p:nvPr>
            <p:ph type="title"/>
          </p:nvPr>
        </p:nvSpPr>
        <p:spPr/>
        <p:txBody>
          <a:bodyPr/>
          <a:lstStyle/>
          <a:p>
            <a:endParaRPr lang="nb-NO"/>
          </a:p>
        </p:txBody>
      </p:sp>
      <p:sp>
        <p:nvSpPr>
          <p:cNvPr id="3" name="Content Placeholder 2">
            <a:extLst>
              <a:ext uri="{FF2B5EF4-FFF2-40B4-BE49-F238E27FC236}">
                <a16:creationId xmlns:a16="http://schemas.microsoft.com/office/drawing/2014/main" id="{CFA75A14-2F2E-ADD7-4C1F-005411B08396}"/>
              </a:ext>
            </a:extLst>
          </p:cNvPr>
          <p:cNvSpPr>
            <a:spLocks noGrp="1"/>
          </p:cNvSpPr>
          <p:nvPr>
            <p:ph idx="1"/>
          </p:nvPr>
        </p:nvSpPr>
        <p:spPr/>
        <p:txBody>
          <a:bodyPr>
            <a:normAutofit/>
          </a:bodyPr>
          <a:lstStyle/>
          <a:p>
            <a:r>
              <a:rPr lang="nb-NO" sz="2200" dirty="0">
                <a:solidFill>
                  <a:srgbClr val="4A0CE6"/>
                </a:solidFill>
              </a:rPr>
              <a:t>De fleste barneverntjenester har ansatte som har gjennomført kursing i avdekkende barnesamtaler, likeså er det Statens barnehus som har fagfolk som er spesialtrent på tilrettelagte avhør med barn og </a:t>
            </a:r>
            <a:r>
              <a:rPr lang="nb-NO" sz="2200">
                <a:solidFill>
                  <a:srgbClr val="4A0CE6"/>
                </a:solidFill>
              </a:rPr>
              <a:t>unge samt </a:t>
            </a:r>
            <a:r>
              <a:rPr lang="nb-NO" sz="2200" dirty="0">
                <a:solidFill>
                  <a:srgbClr val="4A0CE6"/>
                </a:solidFill>
              </a:rPr>
              <a:t>voksne med kognitive vansker.</a:t>
            </a:r>
          </a:p>
          <a:p>
            <a:r>
              <a:rPr lang="nb-NO" sz="2200" dirty="0">
                <a:solidFill>
                  <a:srgbClr val="4A0CE6"/>
                </a:solidFill>
              </a:rPr>
              <a:t>Det norske hjelpeapparatet har mange ansatte med god kompetanse på å hjelpe ofre for vold og seksuelle overgrep/traumatiserte.</a:t>
            </a:r>
          </a:p>
        </p:txBody>
      </p:sp>
      <p:sp>
        <p:nvSpPr>
          <p:cNvPr id="4" name="Date Placeholder 3">
            <a:extLst>
              <a:ext uri="{FF2B5EF4-FFF2-40B4-BE49-F238E27FC236}">
                <a16:creationId xmlns:a16="http://schemas.microsoft.com/office/drawing/2014/main" id="{07708777-73CE-7B59-9AD2-E4F660E8B69D}"/>
              </a:ext>
            </a:extLst>
          </p:cNvPr>
          <p:cNvSpPr>
            <a:spLocks noGrp="1"/>
          </p:cNvSpPr>
          <p:nvPr>
            <p:ph type="dt" sz="half" idx="10"/>
          </p:nvPr>
        </p:nvSpPr>
        <p:spPr/>
        <p:txBody>
          <a:bodyPr/>
          <a:lstStyle/>
          <a:p>
            <a:fld id="{D1AF3A42-6A4E-1F47-BEF9-20A0978B421A}" type="datetime1">
              <a:rPr lang="nb-NO" smtClean="0"/>
              <a:t>10.01.2023</a:t>
            </a:fld>
            <a:endParaRPr lang="nb-NO" dirty="0"/>
          </a:p>
        </p:txBody>
      </p:sp>
      <p:sp>
        <p:nvSpPr>
          <p:cNvPr id="5" name="Slide Number Placeholder 4">
            <a:extLst>
              <a:ext uri="{FF2B5EF4-FFF2-40B4-BE49-F238E27FC236}">
                <a16:creationId xmlns:a16="http://schemas.microsoft.com/office/drawing/2014/main" id="{26CBD406-ADC8-D061-319D-FA0BB077BACC}"/>
              </a:ext>
            </a:extLst>
          </p:cNvPr>
          <p:cNvSpPr>
            <a:spLocks noGrp="1"/>
          </p:cNvSpPr>
          <p:nvPr>
            <p:ph type="sldNum" sz="quarter" idx="12"/>
          </p:nvPr>
        </p:nvSpPr>
        <p:spPr/>
        <p:txBody>
          <a:bodyPr/>
          <a:lstStyle/>
          <a:p>
            <a:fld id="{28385D78-4187-AD4C-B928-A8579EE9A756}" type="slidenum">
              <a:rPr lang="nb-NO" smtClean="0"/>
              <a:t>16</a:t>
            </a:fld>
            <a:endParaRPr lang="nb-NO"/>
          </a:p>
        </p:txBody>
      </p:sp>
    </p:spTree>
    <p:extLst>
      <p:ext uri="{BB962C8B-B14F-4D97-AF65-F5344CB8AC3E}">
        <p14:creationId xmlns:p14="http://schemas.microsoft.com/office/powerpoint/2010/main" val="4172284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p:cNvSpPr>
            <a:spLocks noGrp="1"/>
          </p:cNvSpPr>
          <p:nvPr>
            <p:ph type="title"/>
          </p:nvPr>
        </p:nvSpPr>
        <p:spPr>
          <a:xfrm>
            <a:off x="656103" y="428160"/>
            <a:ext cx="7961846" cy="3081049"/>
          </a:xfrm>
        </p:spPr>
        <p:txBody>
          <a:bodyPr>
            <a:normAutofit fontScale="90000"/>
          </a:bodyPr>
          <a:lstStyle/>
          <a:p>
            <a:pPr algn="ctr"/>
            <a:r>
              <a:rPr lang="nb-NO" sz="2800" dirty="0">
                <a:solidFill>
                  <a:srgbClr val="4A0CE6"/>
                </a:solidFill>
                <a:latin typeface="Biome Light" panose="020B0303030204020804" pitchFamily="34" charset="0"/>
                <a:cs typeface="Biome Light" panose="020B0303030204020804" pitchFamily="34" charset="0"/>
              </a:rPr>
              <a:t>Tverrprofesjonelt samarbeid i saker som handler om vold og overgrep mot barn</a:t>
            </a:r>
            <a:br>
              <a:rPr lang="nb-NO" sz="2200" dirty="0">
                <a:solidFill>
                  <a:srgbClr val="4A0CE6"/>
                </a:solidFill>
                <a:latin typeface="Biome Light" panose="020B0303030204020804" pitchFamily="34" charset="0"/>
                <a:cs typeface="Biome Light" panose="020B0303030204020804" pitchFamily="34" charset="0"/>
              </a:rPr>
            </a:br>
            <a:br>
              <a:rPr lang="nb-NO" sz="2200" dirty="0">
                <a:solidFill>
                  <a:srgbClr val="4A0CE6"/>
                </a:solidFill>
                <a:latin typeface="Biome Light" panose="020B0303030204020804" pitchFamily="34" charset="0"/>
                <a:cs typeface="Biome Light" panose="020B0303030204020804" pitchFamily="34" charset="0"/>
              </a:rPr>
            </a:br>
            <a:br>
              <a:rPr lang="nb-NO" sz="2200" dirty="0">
                <a:solidFill>
                  <a:srgbClr val="4A0CE6"/>
                </a:solidFill>
                <a:latin typeface="Biome Light" panose="020B0303030204020804" pitchFamily="34" charset="0"/>
                <a:cs typeface="Biome Light" panose="020B0303030204020804" pitchFamily="34" charset="0"/>
              </a:rPr>
            </a:br>
            <a:br>
              <a:rPr lang="nb-NO" sz="2200" dirty="0">
                <a:solidFill>
                  <a:srgbClr val="4A0CE6"/>
                </a:solidFill>
                <a:latin typeface="Biome Light" panose="020B0303030204020804" pitchFamily="34" charset="0"/>
                <a:cs typeface="Biome Light" panose="020B0303030204020804" pitchFamily="34" charset="0"/>
              </a:rPr>
            </a:br>
            <a:br>
              <a:rPr lang="nb-NO" sz="2200" dirty="0">
                <a:solidFill>
                  <a:srgbClr val="4A0CE6"/>
                </a:solidFill>
                <a:latin typeface="Biome Light" panose="020B0303030204020804" pitchFamily="34" charset="0"/>
                <a:cs typeface="Biome Light" panose="020B0303030204020804" pitchFamily="34" charset="0"/>
              </a:rPr>
            </a:br>
            <a:r>
              <a:rPr lang="nb-NO" sz="2200" dirty="0">
                <a:solidFill>
                  <a:srgbClr val="4A0CE6"/>
                </a:solidFill>
                <a:latin typeface="Biome Light" panose="020B0303030204020804" pitchFamily="34" charset="0"/>
                <a:cs typeface="Biome Light" panose="020B0303030204020804" pitchFamily="34" charset="0"/>
              </a:rPr>
              <a:t>05.01.2023</a:t>
            </a:r>
            <a:br>
              <a:rPr lang="nb-NO" dirty="0"/>
            </a:br>
            <a:br>
              <a:rPr lang="nb-NO" dirty="0"/>
            </a:br>
            <a:endParaRPr lang="nb-NO" sz="1800" dirty="0"/>
          </a:p>
        </p:txBody>
      </p:sp>
      <p:sp>
        <p:nvSpPr>
          <p:cNvPr id="8" name="Plassholder for innhold 7"/>
          <p:cNvSpPr>
            <a:spLocks noGrp="1"/>
          </p:cNvSpPr>
          <p:nvPr>
            <p:ph idx="1"/>
          </p:nvPr>
        </p:nvSpPr>
        <p:spPr>
          <a:xfrm>
            <a:off x="587253" y="3899001"/>
            <a:ext cx="8030696" cy="545997"/>
          </a:xfrm>
        </p:spPr>
        <p:txBody>
          <a:bodyPr/>
          <a:lstStyle/>
          <a:p>
            <a:pPr marL="0" indent="0" algn="ctr">
              <a:buNone/>
            </a:pPr>
            <a:r>
              <a:rPr lang="nb-NO" sz="1600" b="1" dirty="0">
                <a:solidFill>
                  <a:srgbClr val="4A0CE6"/>
                </a:solidFill>
                <a:latin typeface="Biome Light" panose="020B0303030204020804" pitchFamily="34" charset="0"/>
                <a:cs typeface="Biome Light" panose="020B0303030204020804" pitchFamily="34" charset="0"/>
              </a:rPr>
              <a:t>Øyvind Kvello</a:t>
            </a:r>
            <a:endParaRPr lang="nb-NO" b="1" dirty="0">
              <a:solidFill>
                <a:srgbClr val="4A0CE6"/>
              </a:solidFill>
              <a:latin typeface="Biome Light" panose="020B0303030204020804" pitchFamily="34" charset="0"/>
              <a:cs typeface="Biome Light" panose="020B0303030204020804" pitchFamily="34" charset="0"/>
            </a:endParaRPr>
          </a:p>
        </p:txBody>
      </p:sp>
      <p:sp>
        <p:nvSpPr>
          <p:cNvPr id="2" name="Plassholder for dato 1"/>
          <p:cNvSpPr>
            <a:spLocks noGrp="1"/>
          </p:cNvSpPr>
          <p:nvPr>
            <p:ph type="dt" sz="half" idx="10"/>
          </p:nvPr>
        </p:nvSpPr>
        <p:spPr/>
        <p:txBody>
          <a:bodyPr/>
          <a:lstStyle/>
          <a:p>
            <a:fld id="{B973D11A-E878-5944-926B-84A43B6D9342}" type="datetime1">
              <a:rPr lang="nb-NO" smtClean="0"/>
              <a:t>10.01.2023</a:t>
            </a:fld>
            <a:endParaRPr lang="nb-NO" dirty="0"/>
          </a:p>
        </p:txBody>
      </p:sp>
      <p:sp>
        <p:nvSpPr>
          <p:cNvPr id="3" name="Plassholder for lysbildenummer 2"/>
          <p:cNvSpPr>
            <a:spLocks noGrp="1"/>
          </p:cNvSpPr>
          <p:nvPr>
            <p:ph type="sldNum" sz="quarter" idx="12"/>
          </p:nvPr>
        </p:nvSpPr>
        <p:spPr/>
        <p:txBody>
          <a:bodyPr/>
          <a:lstStyle/>
          <a:p>
            <a:fld id="{28385D78-4187-AD4C-B928-A8579EE9A756}" type="slidenum">
              <a:rPr lang="nb-NO" smtClean="0"/>
              <a:t>2</a:t>
            </a:fld>
            <a:endParaRPr lang="nb-NO"/>
          </a:p>
        </p:txBody>
      </p:sp>
    </p:spTree>
    <p:extLst>
      <p:ext uri="{BB962C8B-B14F-4D97-AF65-F5344CB8AC3E}">
        <p14:creationId xmlns:p14="http://schemas.microsoft.com/office/powerpoint/2010/main" val="3653766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b-NO" dirty="0">
                <a:solidFill>
                  <a:srgbClr val="4A0CE6"/>
                </a:solidFill>
                <a:latin typeface="Biome Light" panose="020B0303030204020804" pitchFamily="34" charset="0"/>
                <a:cs typeface="Biome Light" panose="020B0303030204020804" pitchFamily="34" charset="0"/>
              </a:rPr>
              <a:t>Behov for samarbeid</a:t>
            </a:r>
          </a:p>
        </p:txBody>
      </p:sp>
      <p:sp>
        <p:nvSpPr>
          <p:cNvPr id="5" name="Content Placeholder 4"/>
          <p:cNvSpPr>
            <a:spLocks noGrp="1"/>
          </p:cNvSpPr>
          <p:nvPr>
            <p:ph idx="1"/>
          </p:nvPr>
        </p:nvSpPr>
        <p:spPr>
          <a:xfrm>
            <a:off x="587252" y="1594843"/>
            <a:ext cx="8302747" cy="3239946"/>
          </a:xfrm>
        </p:spPr>
        <p:txBody>
          <a:bodyPr>
            <a:normAutofit fontScale="92500" lnSpcReduction="10000"/>
          </a:bodyPr>
          <a:lstStyle/>
          <a:p>
            <a:r>
              <a:rPr lang="nb-NO" sz="2400" dirty="0">
                <a:solidFill>
                  <a:srgbClr val="4A0CE6"/>
                </a:solidFill>
                <a:latin typeface="Biome Light" panose="020B0303030204020804" pitchFamily="34" charset="0"/>
                <a:cs typeface="Biome Light" panose="020B0303030204020804" pitchFamily="34" charset="0"/>
              </a:rPr>
              <a:t>Å oppdage og bistå barn som utsettes for vold og/eller seksuelle overgrep forutsetter godt flerfaglig og tverretatlig samarbeid</a:t>
            </a:r>
          </a:p>
          <a:p>
            <a:pPr lvl="3"/>
            <a:r>
              <a:rPr lang="nb-NO" sz="1700" dirty="0">
                <a:solidFill>
                  <a:srgbClr val="4A0CE6"/>
                </a:solidFill>
                <a:latin typeface="Biome Light" panose="020B0303030204020804" pitchFamily="34" charset="0"/>
                <a:cs typeface="Biome Light" panose="020B0303030204020804" pitchFamily="34" charset="0"/>
              </a:rPr>
              <a:t>Ref.: Lowe &amp; </a:t>
            </a:r>
            <a:r>
              <a:rPr lang="nb-NO" sz="1700" dirty="0" err="1">
                <a:solidFill>
                  <a:srgbClr val="4A0CE6"/>
                </a:solidFill>
                <a:latin typeface="Biome Light" panose="020B0303030204020804" pitchFamily="34" charset="0"/>
                <a:cs typeface="Biome Light" panose="020B0303030204020804" pitchFamily="34" charset="0"/>
              </a:rPr>
              <a:t>Schaffer</a:t>
            </a:r>
            <a:r>
              <a:rPr lang="nb-NO" sz="1700" dirty="0">
                <a:solidFill>
                  <a:srgbClr val="4A0CE6"/>
                </a:solidFill>
                <a:latin typeface="Biome Light" panose="020B0303030204020804" pitchFamily="34" charset="0"/>
                <a:cs typeface="Biome Light" panose="020B0303030204020804" pitchFamily="34" charset="0"/>
              </a:rPr>
              <a:t>, 2020</a:t>
            </a:r>
          </a:p>
          <a:p>
            <a:r>
              <a:rPr lang="nb-NO" sz="2400" dirty="0">
                <a:solidFill>
                  <a:srgbClr val="4A0CE6"/>
                </a:solidFill>
                <a:latin typeface="Biome Light" panose="020B0303030204020804" pitchFamily="34" charset="0"/>
                <a:cs typeface="Biome Light" panose="020B0303030204020804" pitchFamily="34" charset="0"/>
              </a:rPr>
              <a:t>Ifølge NOU 2017:12, </a:t>
            </a:r>
            <a:r>
              <a:rPr lang="nb-NO" sz="2400" i="1" dirty="0">
                <a:solidFill>
                  <a:srgbClr val="4A0CE6"/>
                </a:solidFill>
                <a:latin typeface="Biome Light" panose="020B0303030204020804" pitchFamily="34" charset="0"/>
                <a:cs typeface="Biome Light" panose="020B0303030204020804" pitchFamily="34" charset="0"/>
              </a:rPr>
              <a:t>Svikt og svik</a:t>
            </a:r>
            <a:r>
              <a:rPr lang="nb-NO" sz="2400" dirty="0">
                <a:solidFill>
                  <a:srgbClr val="4A0CE6"/>
                </a:solidFill>
                <a:latin typeface="Biome Light" panose="020B0303030204020804" pitchFamily="34" charset="0"/>
                <a:cs typeface="Biome Light" panose="020B0303030204020804" pitchFamily="34" charset="0"/>
              </a:rPr>
              <a:t>, så gjenstår en del arbeid før man har utviklet tilstrekkelig gode samarbeidsstrukturer</a:t>
            </a:r>
          </a:p>
          <a:p>
            <a:r>
              <a:rPr lang="nb-NO" sz="2400" dirty="0">
                <a:solidFill>
                  <a:srgbClr val="4A0CE6"/>
                </a:solidFill>
                <a:latin typeface="Biome Light" panose="020B0303030204020804" pitchFamily="34" charset="0"/>
                <a:cs typeface="Biome Light" panose="020B0303030204020804" pitchFamily="34" charset="0"/>
              </a:rPr>
              <a:t>FNs barnekomité påpeker samme svakheter (</a:t>
            </a:r>
            <a:r>
              <a:rPr lang="da-DK" sz="2400" dirty="0">
                <a:solidFill>
                  <a:srgbClr val="4A0CE6"/>
                </a:solidFill>
                <a:latin typeface="Biome Light" panose="020B0303030204020804" pitchFamily="34" charset="0"/>
                <a:cs typeface="Biome Light" panose="020B0303030204020804" pitchFamily="34" charset="0"/>
              </a:rPr>
              <a:t>www.nhri.no/wp-content/uploads/2018/06/CRC-5-6- 218.pdf</a:t>
            </a:r>
            <a:r>
              <a:rPr lang="nb-NO" sz="2400" dirty="0">
                <a:solidFill>
                  <a:srgbClr val="4A0CE6"/>
                </a:solidFill>
                <a:latin typeface="Biome Light" panose="020B0303030204020804" pitchFamily="34" charset="0"/>
                <a:cs typeface="Biome Light" panose="020B0303030204020804" pitchFamily="34" charset="0"/>
              </a:rPr>
              <a:t>)</a:t>
            </a:r>
          </a:p>
        </p:txBody>
      </p:sp>
      <p:sp>
        <p:nvSpPr>
          <p:cNvPr id="2" name="Date Placeholder 1"/>
          <p:cNvSpPr>
            <a:spLocks noGrp="1"/>
          </p:cNvSpPr>
          <p:nvPr>
            <p:ph type="dt" sz="half" idx="10"/>
          </p:nvPr>
        </p:nvSpPr>
        <p:spPr/>
        <p:txBody>
          <a:bodyPr/>
          <a:lstStyle/>
          <a:p>
            <a:fld id="{40D98D8E-40F9-904F-B7FF-444E090C7BC4}" type="datetime1">
              <a:rPr lang="nb-NO" smtClean="0"/>
              <a:pPr/>
              <a:t>10.01.2023</a:t>
            </a:fld>
            <a:endParaRPr lang="nb-NO" dirty="0"/>
          </a:p>
        </p:txBody>
      </p:sp>
      <p:sp>
        <p:nvSpPr>
          <p:cNvPr id="4" name="Slide Number Placeholder 3"/>
          <p:cNvSpPr>
            <a:spLocks noGrp="1"/>
          </p:cNvSpPr>
          <p:nvPr>
            <p:ph type="sldNum" sz="quarter" idx="12"/>
          </p:nvPr>
        </p:nvSpPr>
        <p:spPr/>
        <p:txBody>
          <a:bodyPr/>
          <a:lstStyle/>
          <a:p>
            <a:fld id="{28385D78-4187-AD4C-B928-A8579EE9A756}" type="slidenum">
              <a:rPr lang="nb-NO" smtClean="0"/>
              <a:pPr/>
              <a:t>3</a:t>
            </a:fld>
            <a:endParaRPr lang="nb-NO"/>
          </a:p>
        </p:txBody>
      </p:sp>
    </p:spTree>
    <p:extLst>
      <p:ext uri="{BB962C8B-B14F-4D97-AF65-F5344CB8AC3E}">
        <p14:creationId xmlns:p14="http://schemas.microsoft.com/office/powerpoint/2010/main" val="173542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B4860-50A5-272E-8EEC-7FB7808097E7}"/>
              </a:ext>
            </a:extLst>
          </p:cNvPr>
          <p:cNvSpPr>
            <a:spLocks noGrp="1"/>
          </p:cNvSpPr>
          <p:nvPr>
            <p:ph type="title"/>
          </p:nvPr>
        </p:nvSpPr>
        <p:spPr/>
        <p:txBody>
          <a:bodyPr/>
          <a:lstStyle/>
          <a:p>
            <a:endParaRPr lang="nb-NO"/>
          </a:p>
        </p:txBody>
      </p:sp>
      <p:sp>
        <p:nvSpPr>
          <p:cNvPr id="3" name="Content Placeholder 2">
            <a:extLst>
              <a:ext uri="{FF2B5EF4-FFF2-40B4-BE49-F238E27FC236}">
                <a16:creationId xmlns:a16="http://schemas.microsoft.com/office/drawing/2014/main" id="{0B45DE7B-1EAA-CC68-3DB4-FA936A15C326}"/>
              </a:ext>
            </a:extLst>
          </p:cNvPr>
          <p:cNvSpPr>
            <a:spLocks noGrp="1"/>
          </p:cNvSpPr>
          <p:nvPr>
            <p:ph idx="1"/>
          </p:nvPr>
        </p:nvSpPr>
        <p:spPr/>
        <p:txBody>
          <a:bodyPr>
            <a:normAutofit/>
          </a:bodyPr>
          <a:lstStyle/>
          <a:p>
            <a:r>
              <a:rPr lang="nb-NO" sz="2200" dirty="0">
                <a:solidFill>
                  <a:srgbClr val="4A0CE6"/>
                </a:solidFill>
                <a:latin typeface="Biome Light" panose="020B0303030204020804" pitchFamily="34" charset="0"/>
                <a:cs typeface="Biome Light" panose="020B0303030204020804" pitchFamily="34" charset="0"/>
              </a:rPr>
              <a:t>Å skape trygge oppvekstarenaer krever alles innsats: Alle som jobber i oppvekstsektoren skal verne om barn og ungdom – det er ikke kun barnevernet. </a:t>
            </a:r>
          </a:p>
        </p:txBody>
      </p:sp>
      <p:sp>
        <p:nvSpPr>
          <p:cNvPr id="4" name="Date Placeholder 3">
            <a:extLst>
              <a:ext uri="{FF2B5EF4-FFF2-40B4-BE49-F238E27FC236}">
                <a16:creationId xmlns:a16="http://schemas.microsoft.com/office/drawing/2014/main" id="{2B66BA71-2EED-6E00-3E22-DC54553EAE22}"/>
              </a:ext>
            </a:extLst>
          </p:cNvPr>
          <p:cNvSpPr>
            <a:spLocks noGrp="1"/>
          </p:cNvSpPr>
          <p:nvPr>
            <p:ph type="dt" sz="half" idx="10"/>
          </p:nvPr>
        </p:nvSpPr>
        <p:spPr/>
        <p:txBody>
          <a:bodyPr/>
          <a:lstStyle/>
          <a:p>
            <a:fld id="{D1AF3A42-6A4E-1F47-BEF9-20A0978B421A}" type="datetime1">
              <a:rPr lang="nb-NO" smtClean="0"/>
              <a:t>10.01.2023</a:t>
            </a:fld>
            <a:endParaRPr lang="nb-NO" dirty="0"/>
          </a:p>
        </p:txBody>
      </p:sp>
      <p:sp>
        <p:nvSpPr>
          <p:cNvPr id="5" name="Slide Number Placeholder 4">
            <a:extLst>
              <a:ext uri="{FF2B5EF4-FFF2-40B4-BE49-F238E27FC236}">
                <a16:creationId xmlns:a16="http://schemas.microsoft.com/office/drawing/2014/main" id="{BF1867AC-8791-1900-C1E5-90BE5CD7D84B}"/>
              </a:ext>
            </a:extLst>
          </p:cNvPr>
          <p:cNvSpPr>
            <a:spLocks noGrp="1"/>
          </p:cNvSpPr>
          <p:nvPr>
            <p:ph type="sldNum" sz="quarter" idx="12"/>
          </p:nvPr>
        </p:nvSpPr>
        <p:spPr/>
        <p:txBody>
          <a:bodyPr/>
          <a:lstStyle/>
          <a:p>
            <a:fld id="{28385D78-4187-AD4C-B928-A8579EE9A756}" type="slidenum">
              <a:rPr lang="nb-NO" smtClean="0"/>
              <a:t>4</a:t>
            </a:fld>
            <a:endParaRPr lang="nb-NO"/>
          </a:p>
        </p:txBody>
      </p:sp>
    </p:spTree>
    <p:extLst>
      <p:ext uri="{BB962C8B-B14F-4D97-AF65-F5344CB8AC3E}">
        <p14:creationId xmlns:p14="http://schemas.microsoft.com/office/powerpoint/2010/main" val="525046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6891-3F43-423B-AEDC-306F5EE8198A}"/>
              </a:ext>
            </a:extLst>
          </p:cNvPr>
          <p:cNvSpPr>
            <a:spLocks noGrp="1"/>
          </p:cNvSpPr>
          <p:nvPr>
            <p:ph type="title"/>
          </p:nvPr>
        </p:nvSpPr>
        <p:spPr/>
        <p:txBody>
          <a:bodyPr/>
          <a:lstStyle/>
          <a:p>
            <a:r>
              <a:rPr lang="nb-NO" dirty="0">
                <a:solidFill>
                  <a:srgbClr val="4A0CE6"/>
                </a:solidFill>
                <a:latin typeface="Biome Light" panose="020B0303030204020804" pitchFamily="34" charset="0"/>
                <a:cs typeface="Biome Light" panose="020B0303030204020804" pitchFamily="34" charset="0"/>
              </a:rPr>
              <a:t>De nærmest barna</a:t>
            </a:r>
          </a:p>
        </p:txBody>
      </p:sp>
      <p:sp>
        <p:nvSpPr>
          <p:cNvPr id="3" name="Content Placeholder 2">
            <a:extLst>
              <a:ext uri="{FF2B5EF4-FFF2-40B4-BE49-F238E27FC236}">
                <a16:creationId xmlns:a16="http://schemas.microsoft.com/office/drawing/2014/main" id="{511E42CC-77C1-487E-9F3D-5999058B1C90}"/>
              </a:ext>
            </a:extLst>
          </p:cNvPr>
          <p:cNvSpPr>
            <a:spLocks noGrp="1"/>
          </p:cNvSpPr>
          <p:nvPr>
            <p:ph idx="1"/>
          </p:nvPr>
        </p:nvSpPr>
        <p:spPr/>
        <p:txBody>
          <a:bodyPr>
            <a:normAutofit/>
          </a:bodyPr>
          <a:lstStyle/>
          <a:p>
            <a:r>
              <a:rPr lang="nb-NO" sz="2200" dirty="0">
                <a:solidFill>
                  <a:srgbClr val="4A0CE6"/>
                </a:solidFill>
              </a:rPr>
              <a:t>De som er nærmest barna til daglig er de som oftest oppdager barn som er utsatt for vold og/eller seksuelle overgrep.</a:t>
            </a:r>
          </a:p>
          <a:p>
            <a:r>
              <a:rPr lang="nb-NO" sz="2200" dirty="0">
                <a:solidFill>
                  <a:srgbClr val="4A0CE6"/>
                </a:solidFill>
              </a:rPr>
              <a:t>Det handler om barn som vekker undring eller bekymring.</a:t>
            </a:r>
          </a:p>
          <a:p>
            <a:r>
              <a:rPr lang="nb-NO" sz="2200" dirty="0">
                <a:solidFill>
                  <a:srgbClr val="4A0CE6"/>
                </a:solidFill>
              </a:rPr>
              <a:t>Som dere vil høre mer om i løpet av konferansen, så er det ikke så lett å oppdage vold og seksuelle overgrep, fordi symptomene som oftest er like med det som kan bunne i mange andre årsaker.</a:t>
            </a:r>
          </a:p>
        </p:txBody>
      </p:sp>
      <p:sp>
        <p:nvSpPr>
          <p:cNvPr id="4" name="Date Placeholder 3">
            <a:extLst>
              <a:ext uri="{FF2B5EF4-FFF2-40B4-BE49-F238E27FC236}">
                <a16:creationId xmlns:a16="http://schemas.microsoft.com/office/drawing/2014/main" id="{5D64CA9A-AE9D-4A8A-97EB-63F69E25DE81}"/>
              </a:ext>
            </a:extLst>
          </p:cNvPr>
          <p:cNvSpPr>
            <a:spLocks noGrp="1"/>
          </p:cNvSpPr>
          <p:nvPr>
            <p:ph type="dt" sz="half" idx="10"/>
          </p:nvPr>
        </p:nvSpPr>
        <p:spPr/>
        <p:txBody>
          <a:bodyPr/>
          <a:lstStyle/>
          <a:p>
            <a:fld id="{D1AF3A42-6A4E-1F47-BEF9-20A0978B421A}" type="datetime1">
              <a:rPr lang="nb-NO" smtClean="0"/>
              <a:t>10.01.2023</a:t>
            </a:fld>
            <a:endParaRPr lang="nb-NO" dirty="0"/>
          </a:p>
        </p:txBody>
      </p:sp>
      <p:sp>
        <p:nvSpPr>
          <p:cNvPr id="5" name="Slide Number Placeholder 4">
            <a:extLst>
              <a:ext uri="{FF2B5EF4-FFF2-40B4-BE49-F238E27FC236}">
                <a16:creationId xmlns:a16="http://schemas.microsoft.com/office/drawing/2014/main" id="{69073D71-223D-4D53-A710-D5D1602559AF}"/>
              </a:ext>
            </a:extLst>
          </p:cNvPr>
          <p:cNvSpPr>
            <a:spLocks noGrp="1"/>
          </p:cNvSpPr>
          <p:nvPr>
            <p:ph type="sldNum" sz="quarter" idx="12"/>
          </p:nvPr>
        </p:nvSpPr>
        <p:spPr/>
        <p:txBody>
          <a:bodyPr/>
          <a:lstStyle/>
          <a:p>
            <a:fld id="{28385D78-4187-AD4C-B928-A8579EE9A756}" type="slidenum">
              <a:rPr lang="nb-NO" smtClean="0"/>
              <a:t>5</a:t>
            </a:fld>
            <a:endParaRPr lang="nb-NO"/>
          </a:p>
        </p:txBody>
      </p:sp>
    </p:spTree>
    <p:extLst>
      <p:ext uri="{BB962C8B-B14F-4D97-AF65-F5344CB8AC3E}">
        <p14:creationId xmlns:p14="http://schemas.microsoft.com/office/powerpoint/2010/main" val="919839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64390-923E-9F6C-9CC9-4690A2B219CD}"/>
              </a:ext>
            </a:extLst>
          </p:cNvPr>
          <p:cNvSpPr>
            <a:spLocks noGrp="1"/>
          </p:cNvSpPr>
          <p:nvPr>
            <p:ph type="title"/>
          </p:nvPr>
        </p:nvSpPr>
        <p:spPr/>
        <p:txBody>
          <a:bodyPr/>
          <a:lstStyle/>
          <a:p>
            <a:r>
              <a:rPr lang="nb-NO" dirty="0">
                <a:solidFill>
                  <a:srgbClr val="4A0CE6"/>
                </a:solidFill>
                <a:latin typeface="Biome Light" panose="020B0303030204020804" pitchFamily="34" charset="0"/>
                <a:cs typeface="Biome Light" panose="020B0303030204020804" pitchFamily="34" charset="0"/>
              </a:rPr>
              <a:t>Et eksempel i forhold til tegn på å være utsatt for seksuelle overgrep</a:t>
            </a:r>
          </a:p>
        </p:txBody>
      </p:sp>
      <p:sp>
        <p:nvSpPr>
          <p:cNvPr id="3" name="Content Placeholder 2">
            <a:extLst>
              <a:ext uri="{FF2B5EF4-FFF2-40B4-BE49-F238E27FC236}">
                <a16:creationId xmlns:a16="http://schemas.microsoft.com/office/drawing/2014/main" id="{E70D7955-9497-DBC5-63D9-A59E4239AD9A}"/>
              </a:ext>
            </a:extLst>
          </p:cNvPr>
          <p:cNvSpPr>
            <a:spLocks noGrp="1"/>
          </p:cNvSpPr>
          <p:nvPr>
            <p:ph idx="1"/>
          </p:nvPr>
        </p:nvSpPr>
        <p:spPr/>
        <p:txBody>
          <a:bodyPr/>
          <a:lstStyle/>
          <a:p>
            <a:r>
              <a:rPr lang="nb-NO" sz="1600" dirty="0">
                <a:solidFill>
                  <a:srgbClr val="EC0648"/>
                </a:solidFill>
                <a:effectLst/>
                <a:latin typeface="Biome Light" panose="020B0303030204020804" pitchFamily="34" charset="0"/>
                <a:ea typeface="Calibri" panose="020F0502020204030204" pitchFamily="34" charset="0"/>
                <a:cs typeface="Times New Roman" panose="02020603050405020304" pitchFamily="18" charset="0"/>
              </a:rPr>
              <a:t>Seksualisert atferd</a:t>
            </a:r>
            <a:endParaRPr lang="nb-NO" sz="1600" dirty="0">
              <a:solidFill>
                <a:srgbClr val="EC0648"/>
              </a:solidFill>
              <a:effectLst/>
              <a:latin typeface="Daytona" panose="020B0604030500040204" pitchFamily="34" charset="0"/>
              <a:ea typeface="Calibri" panose="020F0502020204030204" pitchFamily="34" charset="0"/>
              <a:cs typeface="Times New Roman" panose="02020603050405020304" pitchFamily="18" charset="0"/>
            </a:endParaRPr>
          </a:p>
          <a:p>
            <a:r>
              <a:rPr lang="nb-NO" sz="1600" dirty="0">
                <a:solidFill>
                  <a:srgbClr val="EC0648"/>
                </a:solidFill>
                <a:effectLst/>
                <a:latin typeface="Biome Light" panose="020B0303030204020804" pitchFamily="34" charset="0"/>
                <a:ea typeface="Calibri" panose="020F0502020204030204" pitchFamily="34" charset="0"/>
                <a:cs typeface="Times New Roman" panose="02020603050405020304" pitchFamily="18" charset="0"/>
              </a:rPr>
              <a:t>Ukritisk seksuell kontakt</a:t>
            </a:r>
            <a:endParaRPr lang="nb-NO" sz="1600" dirty="0">
              <a:solidFill>
                <a:srgbClr val="EC0648"/>
              </a:solidFill>
              <a:effectLst/>
              <a:latin typeface="Daytona" panose="020B0604030500040204" pitchFamily="34" charset="0"/>
              <a:ea typeface="Calibri" panose="020F0502020204030204" pitchFamily="34" charset="0"/>
              <a:cs typeface="Times New Roman" panose="02020603050405020304" pitchFamily="18" charset="0"/>
            </a:endParaRPr>
          </a:p>
          <a:p>
            <a:r>
              <a:rPr lang="en-GB" sz="1600" dirty="0" err="1">
                <a:solidFill>
                  <a:srgbClr val="EC0648"/>
                </a:solidFill>
                <a:effectLst/>
                <a:latin typeface="Biome Light" panose="020B0303030204020804" pitchFamily="34" charset="0"/>
                <a:ea typeface="Calibri" panose="020F0502020204030204" pitchFamily="34" charset="0"/>
              </a:rPr>
              <a:t>Tegninger</a:t>
            </a:r>
            <a:r>
              <a:rPr lang="en-GB" sz="1600" dirty="0">
                <a:solidFill>
                  <a:srgbClr val="EC0648"/>
                </a:solidFill>
                <a:effectLst/>
                <a:latin typeface="Biome Light" panose="020B0303030204020804" pitchFamily="34" charset="0"/>
                <a:ea typeface="Calibri" panose="020F0502020204030204" pitchFamily="34" charset="0"/>
              </a:rPr>
              <a:t> </a:t>
            </a:r>
            <a:r>
              <a:rPr lang="en-GB" sz="1600" dirty="0" err="1">
                <a:solidFill>
                  <a:srgbClr val="EC0648"/>
                </a:solidFill>
                <a:effectLst/>
                <a:latin typeface="Biome Light" panose="020B0303030204020804" pitchFamily="34" charset="0"/>
                <a:ea typeface="Calibri" panose="020F0502020204030204" pitchFamily="34" charset="0"/>
              </a:rPr>
              <a:t>av</a:t>
            </a:r>
            <a:r>
              <a:rPr lang="en-GB" sz="1600" dirty="0">
                <a:solidFill>
                  <a:srgbClr val="EC0648"/>
                </a:solidFill>
                <a:effectLst/>
                <a:latin typeface="Biome Light" panose="020B0303030204020804" pitchFamily="34" charset="0"/>
                <a:ea typeface="Calibri" panose="020F0502020204030204" pitchFamily="34" charset="0"/>
              </a:rPr>
              <a:t> </a:t>
            </a:r>
            <a:r>
              <a:rPr lang="en-GB" sz="1600" dirty="0" err="1">
                <a:solidFill>
                  <a:srgbClr val="EC0648"/>
                </a:solidFill>
                <a:effectLst/>
                <a:latin typeface="Biome Light" panose="020B0303030204020804" pitchFamily="34" charset="0"/>
                <a:ea typeface="Calibri" panose="020F0502020204030204" pitchFamily="34" charset="0"/>
              </a:rPr>
              <a:t>mennesker</a:t>
            </a:r>
            <a:r>
              <a:rPr lang="en-GB" sz="1600" dirty="0">
                <a:solidFill>
                  <a:srgbClr val="EC0648"/>
                </a:solidFill>
                <a:effectLst/>
                <a:latin typeface="Biome Light" panose="020B0303030204020804" pitchFamily="34" charset="0"/>
                <a:ea typeface="Calibri" panose="020F0502020204030204" pitchFamily="34" charset="0"/>
              </a:rPr>
              <a:t> med </a:t>
            </a:r>
            <a:r>
              <a:rPr lang="en-GB" sz="1600" dirty="0" err="1">
                <a:solidFill>
                  <a:srgbClr val="EC0648"/>
                </a:solidFill>
                <a:effectLst/>
                <a:latin typeface="Biome Light" panose="020B0303030204020804" pitchFamily="34" charset="0"/>
                <a:ea typeface="Calibri" panose="020F0502020204030204" pitchFamily="34" charset="0"/>
              </a:rPr>
              <a:t>kjønnsorganer</a:t>
            </a:r>
            <a:endParaRPr lang="en-GB" sz="1600" dirty="0">
              <a:solidFill>
                <a:srgbClr val="EC0648"/>
              </a:solidFill>
              <a:effectLst/>
              <a:latin typeface="Biome Light" panose="020B0303030204020804" pitchFamily="34" charset="0"/>
              <a:ea typeface="Calibri" panose="020F0502020204030204" pitchFamily="34" charset="0"/>
            </a:endParaRPr>
          </a:p>
          <a:p>
            <a:r>
              <a:rPr lang="nb-NO" sz="1600" dirty="0">
                <a:solidFill>
                  <a:srgbClr val="EC0648"/>
                </a:solidFill>
                <a:effectLst/>
                <a:latin typeface="Biome Light" panose="020B0303030204020804" pitchFamily="34" charset="0"/>
                <a:ea typeface="Calibri" panose="020F0502020204030204" pitchFamily="34" charset="0"/>
                <a:cs typeface="Times New Roman" panose="02020603050405020304" pitchFamily="18" charset="0"/>
              </a:rPr>
              <a:t>Kommunisering via anatomisk korrekte dukker</a:t>
            </a:r>
            <a:endParaRPr lang="nb-NO" sz="1600" dirty="0">
              <a:solidFill>
                <a:srgbClr val="EC0648"/>
              </a:solidFill>
              <a:effectLst/>
              <a:latin typeface="Daytona" panose="020B0604030500040204" pitchFamily="34" charset="0"/>
              <a:ea typeface="Calibri" panose="020F0502020204030204" pitchFamily="34" charset="0"/>
              <a:cs typeface="Times New Roman" panose="02020603050405020304" pitchFamily="18" charset="0"/>
            </a:endParaRPr>
          </a:p>
          <a:p>
            <a:r>
              <a:rPr lang="nb-NO" sz="1600" dirty="0">
                <a:solidFill>
                  <a:srgbClr val="EC0648"/>
                </a:solidFill>
                <a:effectLst/>
                <a:latin typeface="Biome Light" panose="020B0303030204020804" pitchFamily="34" charset="0"/>
                <a:ea typeface="Calibri" panose="020F0502020204030204" pitchFamily="34" charset="0"/>
                <a:cs typeface="Times New Roman" panose="02020603050405020304" pitchFamily="18" charset="0"/>
              </a:rPr>
              <a:t>Fysiologiske funn</a:t>
            </a:r>
            <a:endParaRPr lang="nb-NO" sz="1600" dirty="0">
              <a:solidFill>
                <a:srgbClr val="EC0648"/>
              </a:solidFill>
              <a:effectLst/>
              <a:latin typeface="Daytona" panose="020B0604030500040204" pitchFamily="34" charset="0"/>
              <a:ea typeface="Calibri" panose="020F0502020204030204" pitchFamily="34" charset="0"/>
              <a:cs typeface="Times New Roman" panose="02020603050405020304" pitchFamily="18" charset="0"/>
            </a:endParaRPr>
          </a:p>
          <a:p>
            <a:r>
              <a:rPr lang="nb-NO" sz="1600" dirty="0">
                <a:solidFill>
                  <a:srgbClr val="EC0648"/>
                </a:solidFill>
                <a:effectLst/>
                <a:latin typeface="Biome Light" panose="020B0303030204020804" pitchFamily="34" charset="0"/>
                <a:ea typeface="Calibri" panose="020F0502020204030204" pitchFamily="34" charset="0"/>
                <a:cs typeface="Times New Roman" panose="02020603050405020304" pitchFamily="18" charset="0"/>
              </a:rPr>
              <a:t>Seksuelt overførbare sykdommer (</a:t>
            </a:r>
            <a:r>
              <a:rPr lang="nb-NO" sz="1600" dirty="0">
                <a:solidFill>
                  <a:srgbClr val="EC0648"/>
                </a:solidFill>
                <a:latin typeface="Biome Light" panose="020B0303030204020804" pitchFamily="34" charset="0"/>
                <a:cs typeface="Times New Roman" panose="02020603050405020304" pitchFamily="18" charset="0"/>
              </a:rPr>
              <a:t>slik som klamydia, gonore, herpes, HIV, HPV )</a:t>
            </a:r>
          </a:p>
          <a:p>
            <a:r>
              <a:rPr lang="nb-NO" sz="1600" dirty="0">
                <a:solidFill>
                  <a:srgbClr val="EC0648"/>
                </a:solidFill>
                <a:latin typeface="Biome Light" panose="020B0303030204020804" pitchFamily="34" charset="0"/>
                <a:cs typeface="Times New Roman" panose="02020603050405020304" pitchFamily="18" charset="0"/>
              </a:rPr>
              <a:t>Vaginale blødninger hos tenårsjenter</a:t>
            </a:r>
          </a:p>
          <a:p>
            <a:r>
              <a:rPr lang="nb-NO" sz="1600" dirty="0" err="1">
                <a:solidFill>
                  <a:srgbClr val="EC0648"/>
                </a:solidFill>
                <a:effectLst/>
                <a:latin typeface="Biome Light" panose="020B0303030204020804" pitchFamily="34" charset="0"/>
                <a:ea typeface="Calibri" panose="020F0502020204030204" pitchFamily="34" charset="0"/>
                <a:cs typeface="Times New Roman" panose="02020603050405020304" pitchFamily="18" charset="0"/>
              </a:rPr>
              <a:t>Enkoprese</a:t>
            </a:r>
            <a:r>
              <a:rPr lang="nb-NO" sz="1600" dirty="0">
                <a:solidFill>
                  <a:srgbClr val="EC0648"/>
                </a:solidFill>
                <a:effectLst/>
                <a:latin typeface="Biome Light" panose="020B0303030204020804" pitchFamily="34" charset="0"/>
                <a:ea typeface="Calibri" panose="020F0502020204030204" pitchFamily="34" charset="0"/>
                <a:cs typeface="Times New Roman" panose="02020603050405020304" pitchFamily="18" charset="0"/>
              </a:rPr>
              <a:t> og enurese</a:t>
            </a:r>
            <a:endParaRPr lang="nb-NO" sz="1600" dirty="0">
              <a:solidFill>
                <a:srgbClr val="EC0648"/>
              </a:solidFill>
              <a:effectLst/>
              <a:latin typeface="Daytona" panose="020B0604030500040204" pitchFamily="34" charset="0"/>
              <a:ea typeface="Calibri" panose="020F0502020204030204" pitchFamily="34" charset="0"/>
              <a:cs typeface="Times New Roman" panose="02020603050405020304" pitchFamily="18" charset="0"/>
            </a:endParaRPr>
          </a:p>
          <a:p>
            <a:pPr marL="0" indent="0">
              <a:buNone/>
            </a:pPr>
            <a:endParaRPr lang="nb-NO" dirty="0"/>
          </a:p>
        </p:txBody>
      </p:sp>
      <p:sp>
        <p:nvSpPr>
          <p:cNvPr id="4" name="Date Placeholder 3">
            <a:extLst>
              <a:ext uri="{FF2B5EF4-FFF2-40B4-BE49-F238E27FC236}">
                <a16:creationId xmlns:a16="http://schemas.microsoft.com/office/drawing/2014/main" id="{98E2A7C5-420D-04CC-B152-79D0A50DD1E3}"/>
              </a:ext>
            </a:extLst>
          </p:cNvPr>
          <p:cNvSpPr>
            <a:spLocks noGrp="1"/>
          </p:cNvSpPr>
          <p:nvPr>
            <p:ph type="dt" sz="half" idx="10"/>
          </p:nvPr>
        </p:nvSpPr>
        <p:spPr/>
        <p:txBody>
          <a:bodyPr/>
          <a:lstStyle/>
          <a:p>
            <a:fld id="{D1AF3A42-6A4E-1F47-BEF9-20A0978B421A}" type="datetime1">
              <a:rPr lang="nb-NO" smtClean="0"/>
              <a:t>10.01.2023</a:t>
            </a:fld>
            <a:endParaRPr lang="nb-NO" dirty="0"/>
          </a:p>
        </p:txBody>
      </p:sp>
      <p:sp>
        <p:nvSpPr>
          <p:cNvPr id="5" name="Slide Number Placeholder 4">
            <a:extLst>
              <a:ext uri="{FF2B5EF4-FFF2-40B4-BE49-F238E27FC236}">
                <a16:creationId xmlns:a16="http://schemas.microsoft.com/office/drawing/2014/main" id="{90CE5893-D571-D9BD-7DA6-6199E4DDD0D7}"/>
              </a:ext>
            </a:extLst>
          </p:cNvPr>
          <p:cNvSpPr>
            <a:spLocks noGrp="1"/>
          </p:cNvSpPr>
          <p:nvPr>
            <p:ph type="sldNum" sz="quarter" idx="12"/>
          </p:nvPr>
        </p:nvSpPr>
        <p:spPr/>
        <p:txBody>
          <a:bodyPr/>
          <a:lstStyle/>
          <a:p>
            <a:fld id="{28385D78-4187-AD4C-B928-A8579EE9A756}" type="slidenum">
              <a:rPr lang="nb-NO" smtClean="0"/>
              <a:t>6</a:t>
            </a:fld>
            <a:endParaRPr lang="nb-NO"/>
          </a:p>
        </p:txBody>
      </p:sp>
    </p:spTree>
    <p:extLst>
      <p:ext uri="{BB962C8B-B14F-4D97-AF65-F5344CB8AC3E}">
        <p14:creationId xmlns:p14="http://schemas.microsoft.com/office/powerpoint/2010/main" val="620480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758-6BA3-B99A-79CF-57F85C39B7B7}"/>
              </a:ext>
            </a:extLst>
          </p:cNvPr>
          <p:cNvSpPr>
            <a:spLocks noGrp="1"/>
          </p:cNvSpPr>
          <p:nvPr>
            <p:ph type="title"/>
          </p:nvPr>
        </p:nvSpPr>
        <p:spPr>
          <a:xfrm>
            <a:off x="656103" y="341086"/>
            <a:ext cx="7961846" cy="108857"/>
          </a:xfrm>
        </p:spPr>
        <p:txBody>
          <a:bodyPr>
            <a:normAutofit fontScale="90000"/>
          </a:bodyPr>
          <a:lstStyle/>
          <a:p>
            <a:endParaRPr lang="nb-NO" dirty="0"/>
          </a:p>
        </p:txBody>
      </p:sp>
      <p:sp>
        <p:nvSpPr>
          <p:cNvPr id="3" name="Content Placeholder 2">
            <a:extLst>
              <a:ext uri="{FF2B5EF4-FFF2-40B4-BE49-F238E27FC236}">
                <a16:creationId xmlns:a16="http://schemas.microsoft.com/office/drawing/2014/main" id="{6831050D-18BD-21CB-6683-E4D76CA49259}"/>
              </a:ext>
            </a:extLst>
          </p:cNvPr>
          <p:cNvSpPr>
            <a:spLocks noGrp="1"/>
          </p:cNvSpPr>
          <p:nvPr>
            <p:ph idx="1"/>
          </p:nvPr>
        </p:nvSpPr>
        <p:spPr>
          <a:xfrm>
            <a:off x="587252" y="762000"/>
            <a:ext cx="8397907" cy="4381500"/>
          </a:xfrm>
        </p:spPr>
        <p:txBody>
          <a:bodyPr>
            <a:normAutofit fontScale="77500" lnSpcReduction="20000"/>
          </a:bodyPr>
          <a:lstStyle/>
          <a:p>
            <a:pPr marL="514350" indent="-285750">
              <a:lnSpc>
                <a:spcPct val="107000"/>
              </a:lnSpc>
              <a:spcAft>
                <a:spcPts val="600"/>
              </a:spcAft>
            </a:pPr>
            <a:r>
              <a:rPr lang="nb-NO" sz="1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Det kreves ofte et tillitsforhold før mennesker åpner seg og forteller om det som smerter dem, det som vekker skamfølelsen hos dem, eller det som er ulovlig og straffbart.</a:t>
            </a:r>
          </a:p>
          <a:p>
            <a:pPr marL="1885950" lvl="3" indent="-285750">
              <a:lnSpc>
                <a:spcPct val="107000"/>
              </a:lnSpc>
              <a:spcAft>
                <a:spcPts val="600"/>
              </a:spcAft>
            </a:pPr>
            <a:r>
              <a:rPr lang="nb-NO" sz="800" dirty="0">
                <a:solidFill>
                  <a:srgbClr val="4A0CE6"/>
                </a:solidFill>
                <a:latin typeface="Biome Light" panose="020B0303030204020804" pitchFamily="34" charset="0"/>
                <a:ea typeface="Calibri" panose="020F0502020204030204" pitchFamily="34" charset="0"/>
                <a:cs typeface="Biome Light" panose="020B0303030204020804" pitchFamily="34" charset="0"/>
              </a:rPr>
              <a:t>Ref.: </a:t>
            </a:r>
            <a:r>
              <a:rPr lang="nb-NO" sz="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Ahern</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et al., 2017; Faller &amp; </a:t>
            </a:r>
            <a:r>
              <a:rPr lang="nb-NO" sz="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Everson</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2012; Faller et al., 2010; Larsen et al., 2019; Leander, 2010</a:t>
            </a:r>
          </a:p>
          <a:p>
            <a:pPr marL="514350" indent="-285750">
              <a:lnSpc>
                <a:spcPct val="107000"/>
              </a:lnSpc>
              <a:spcAft>
                <a:spcPts val="600"/>
              </a:spcAft>
            </a:pPr>
            <a:r>
              <a:rPr lang="nb-NO" sz="1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Hvordan skamfølelsen styrer grad av åpenhet vises også i forskning: bare 1,1 prosent av barn fortalte om seksuelle overgrep når de ble intervjuet ansikt til ansikt, mens 7,0 prosent fortalte om dette når de fikk svare anonymt på spørreskjema.</a:t>
            </a:r>
          </a:p>
          <a:p>
            <a:pPr marL="1885950" lvl="3" indent="-285750">
              <a:lnSpc>
                <a:spcPct val="107000"/>
              </a:lnSpc>
              <a:spcAft>
                <a:spcPts val="600"/>
              </a:spcAft>
            </a:pP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Ref.: Barr et al., 2017</a:t>
            </a:r>
          </a:p>
          <a:p>
            <a:pPr marL="514350" indent="-285750">
              <a:lnSpc>
                <a:spcPct val="107000"/>
              </a:lnSpc>
              <a:spcAft>
                <a:spcPts val="600"/>
              </a:spcAft>
            </a:pPr>
            <a:r>
              <a:rPr lang="nb-NO" sz="1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Noen ofre forteller om seksuelle overgrep først når de er blitt voksne, men også majoriteten av dem forblir tause om hva de opplevde som barn.</a:t>
            </a:r>
          </a:p>
          <a:p>
            <a:pPr marL="1885950" lvl="3" indent="-285750">
              <a:lnSpc>
                <a:spcPct val="107000"/>
              </a:lnSpc>
              <a:spcAft>
                <a:spcPts val="600"/>
              </a:spcAft>
            </a:pP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Ref.: </a:t>
            </a:r>
            <a:r>
              <a:rPr lang="nb-NO" sz="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Alaggia</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2010; </a:t>
            </a:r>
            <a:r>
              <a:rPr lang="nb-NO" sz="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Bottoms</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et al., 2014; Esposito, 2016</a:t>
            </a:r>
          </a:p>
          <a:p>
            <a:pPr marL="514350" indent="-285750">
              <a:lnSpc>
                <a:spcPct val="107000"/>
              </a:lnSpc>
              <a:spcAft>
                <a:spcPts val="600"/>
              </a:spcAft>
            </a:pPr>
            <a:r>
              <a:rPr lang="nb-NO" sz="1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I et livsløpsperspektiv er det bare mellom 1 av 3 til 1 av 5 som forteller om seksuelle overgrep til profesjonelle/myndighetspersoner.</a:t>
            </a:r>
          </a:p>
          <a:p>
            <a:pPr marL="1885950" lvl="3" indent="-285750">
              <a:lnSpc>
                <a:spcPct val="107000"/>
              </a:lnSpc>
              <a:spcAft>
                <a:spcPts val="600"/>
              </a:spcAft>
            </a:pP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Ref.: </a:t>
            </a:r>
            <a:r>
              <a:rPr lang="nb-NO" sz="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Annerbäck</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et al., 2010; </a:t>
            </a:r>
            <a:r>
              <a:rPr lang="nb-NO" sz="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Bottoms</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et al., 2014; Hafstad &amp; </a:t>
            </a:r>
            <a:r>
              <a:rPr lang="nb-NO" sz="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Augusti</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2019; </a:t>
            </a:r>
            <a:r>
              <a:rPr lang="nb-NO" sz="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Hébert</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et al., 2009; </a:t>
            </a:r>
            <a:r>
              <a:rPr lang="nb-NO" sz="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Jernbro</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et al., 2017; </a:t>
            </a:r>
            <a:r>
              <a:rPr lang="nb-NO" sz="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Lahtinen</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et al., 2018; </a:t>
            </a:r>
            <a:r>
              <a:rPr lang="nb-NO" sz="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McGuire</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et al., 2020; RCIRCSA, 2017; Rush et al., 2014 </a:t>
            </a:r>
          </a:p>
          <a:p>
            <a:pPr marL="514350" indent="-285750">
              <a:lnSpc>
                <a:spcPct val="107000"/>
              </a:lnSpc>
              <a:spcAft>
                <a:spcPts val="600"/>
              </a:spcAft>
            </a:pPr>
            <a:r>
              <a:rPr lang="nb-NO" sz="1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Mange som får hjelp fra terapeuter i psykisk helsevern holder også skjult for dem om overgrepserfaringene sine. Dermed behandles symptomer som følge av de seksuelle overgrepene (angst, depresjon, selvmordsforsøk, osv.), men ikke de seksuelle overgrepsbaserte traumene som er årsaken til symptomene.</a:t>
            </a:r>
          </a:p>
          <a:p>
            <a:pPr marL="1885950" lvl="3" indent="-285750">
              <a:lnSpc>
                <a:spcPct val="107000"/>
              </a:lnSpc>
              <a:spcAft>
                <a:spcPts val="600"/>
              </a:spcAft>
            </a:pP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Ref.: </a:t>
            </a:r>
            <a:r>
              <a:rPr lang="nb-NO" sz="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Everson</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&amp; Sandoval, 2011; Herman, 2009; </a:t>
            </a:r>
            <a:r>
              <a:rPr lang="nb-NO" sz="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Hultmann</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&amp; Broberg, 2016; </a:t>
            </a:r>
            <a:r>
              <a:rPr lang="nb-NO" sz="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McElvaney</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et al., 2014; </a:t>
            </a:r>
            <a:r>
              <a:rPr lang="nb-NO" sz="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Ormhaug</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et al., 2012; Reigstad et al., 2006; </a:t>
            </a:r>
            <a:r>
              <a:rPr lang="nb-NO" sz="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Öhrmon</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et al., 2016</a:t>
            </a:r>
          </a:p>
          <a:p>
            <a:endParaRPr lang="nb-NO" dirty="0"/>
          </a:p>
        </p:txBody>
      </p:sp>
      <p:sp>
        <p:nvSpPr>
          <p:cNvPr id="4" name="Date Placeholder 3">
            <a:extLst>
              <a:ext uri="{FF2B5EF4-FFF2-40B4-BE49-F238E27FC236}">
                <a16:creationId xmlns:a16="http://schemas.microsoft.com/office/drawing/2014/main" id="{BE27BF1B-9056-7F7F-F893-4D1C1B500149}"/>
              </a:ext>
            </a:extLst>
          </p:cNvPr>
          <p:cNvSpPr>
            <a:spLocks noGrp="1"/>
          </p:cNvSpPr>
          <p:nvPr>
            <p:ph type="dt" sz="half" idx="10"/>
          </p:nvPr>
        </p:nvSpPr>
        <p:spPr/>
        <p:txBody>
          <a:bodyPr/>
          <a:lstStyle/>
          <a:p>
            <a:fld id="{D1AF3A42-6A4E-1F47-BEF9-20A0978B421A}" type="datetime1">
              <a:rPr lang="nb-NO" smtClean="0"/>
              <a:t>10.01.2023</a:t>
            </a:fld>
            <a:endParaRPr lang="nb-NO" dirty="0"/>
          </a:p>
        </p:txBody>
      </p:sp>
      <p:sp>
        <p:nvSpPr>
          <p:cNvPr id="5" name="Slide Number Placeholder 4">
            <a:extLst>
              <a:ext uri="{FF2B5EF4-FFF2-40B4-BE49-F238E27FC236}">
                <a16:creationId xmlns:a16="http://schemas.microsoft.com/office/drawing/2014/main" id="{FF23C536-57BA-F44E-B265-FCC05388C08E}"/>
              </a:ext>
            </a:extLst>
          </p:cNvPr>
          <p:cNvSpPr>
            <a:spLocks noGrp="1"/>
          </p:cNvSpPr>
          <p:nvPr>
            <p:ph type="sldNum" sz="quarter" idx="12"/>
          </p:nvPr>
        </p:nvSpPr>
        <p:spPr/>
        <p:txBody>
          <a:bodyPr/>
          <a:lstStyle/>
          <a:p>
            <a:fld id="{28385D78-4187-AD4C-B928-A8579EE9A756}" type="slidenum">
              <a:rPr lang="nb-NO" smtClean="0"/>
              <a:t>7</a:t>
            </a:fld>
            <a:endParaRPr lang="nb-NO"/>
          </a:p>
        </p:txBody>
      </p:sp>
    </p:spTree>
    <p:extLst>
      <p:ext uri="{BB962C8B-B14F-4D97-AF65-F5344CB8AC3E}">
        <p14:creationId xmlns:p14="http://schemas.microsoft.com/office/powerpoint/2010/main" val="3408169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F2055-A786-B6A3-19DF-9D96D02AE3BE}"/>
              </a:ext>
            </a:extLst>
          </p:cNvPr>
          <p:cNvSpPr>
            <a:spLocks noGrp="1"/>
          </p:cNvSpPr>
          <p:nvPr>
            <p:ph type="title"/>
          </p:nvPr>
        </p:nvSpPr>
        <p:spPr>
          <a:xfrm>
            <a:off x="656103" y="428161"/>
            <a:ext cx="7961846" cy="270340"/>
          </a:xfrm>
        </p:spPr>
        <p:txBody>
          <a:bodyPr>
            <a:normAutofit fontScale="90000"/>
          </a:bodyPr>
          <a:lstStyle/>
          <a:p>
            <a:endParaRPr lang="nb-NO" dirty="0"/>
          </a:p>
        </p:txBody>
      </p:sp>
      <p:sp>
        <p:nvSpPr>
          <p:cNvPr id="3" name="Content Placeholder 2">
            <a:extLst>
              <a:ext uri="{FF2B5EF4-FFF2-40B4-BE49-F238E27FC236}">
                <a16:creationId xmlns:a16="http://schemas.microsoft.com/office/drawing/2014/main" id="{26A135A5-B852-19C5-9751-9AE574D7CBAB}"/>
              </a:ext>
            </a:extLst>
          </p:cNvPr>
          <p:cNvSpPr>
            <a:spLocks noGrp="1"/>
          </p:cNvSpPr>
          <p:nvPr>
            <p:ph idx="1"/>
          </p:nvPr>
        </p:nvSpPr>
        <p:spPr>
          <a:xfrm>
            <a:off x="587252" y="1001486"/>
            <a:ext cx="8397907" cy="4063999"/>
          </a:xfrm>
        </p:spPr>
        <p:txBody>
          <a:bodyPr>
            <a:normAutofit fontScale="85000" lnSpcReduction="20000"/>
          </a:bodyPr>
          <a:lstStyle/>
          <a:p>
            <a:pPr marL="514350" indent="-285750">
              <a:lnSpc>
                <a:spcPct val="107000"/>
              </a:lnSpc>
              <a:spcAft>
                <a:spcPts val="600"/>
              </a:spcAft>
            </a:pPr>
            <a:r>
              <a:rPr lang="nb-NO" sz="1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For det mindretallet som velger å fortelle om det som har skjedd med dem til profesjonelle/myndighetspersoner, så venter mange av dem i flere år. </a:t>
            </a:r>
          </a:p>
          <a:p>
            <a:pPr marL="514350" indent="-285750">
              <a:lnSpc>
                <a:spcPct val="107000"/>
              </a:lnSpc>
              <a:spcAft>
                <a:spcPts val="600"/>
              </a:spcAft>
            </a:pPr>
            <a:r>
              <a:rPr lang="nb-NO" sz="1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Noen studier viser at det går mellom tre til fem år før de forteller om de seksuelle overgrepene (</a:t>
            </a:r>
            <a:r>
              <a:rPr lang="nb-NO" sz="1800" dirty="0" err="1">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Hébert</a:t>
            </a:r>
            <a:r>
              <a:rPr lang="nb-NO" sz="1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et al., 2009). </a:t>
            </a:r>
          </a:p>
          <a:p>
            <a:pPr marL="514350" indent="-285750">
              <a:lnSpc>
                <a:spcPct val="107000"/>
              </a:lnSpc>
              <a:spcAft>
                <a:spcPts val="600"/>
              </a:spcAft>
            </a:pPr>
            <a:r>
              <a:rPr lang="nb-NO" sz="1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andre finner at det i gjennomsnitt går 15,4 år (Romano et al., 2019), </a:t>
            </a:r>
          </a:p>
          <a:p>
            <a:pPr marL="514350" indent="-285750">
              <a:lnSpc>
                <a:spcPct val="107000"/>
              </a:lnSpc>
              <a:spcAft>
                <a:spcPts val="600"/>
              </a:spcAft>
            </a:pPr>
            <a:r>
              <a:rPr lang="nb-NO" sz="1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mens en nyere norsk studie viser at det i snitt går 17,2 år før personer forteller om overgrepene (Steine et al., 2016).</a:t>
            </a:r>
          </a:p>
          <a:p>
            <a:pPr marL="514350" indent="-285750">
              <a:lnSpc>
                <a:spcPct val="107000"/>
              </a:lnSpc>
              <a:spcAft>
                <a:spcPts val="600"/>
              </a:spcAft>
            </a:pPr>
            <a:r>
              <a:rPr lang="nb-NO" sz="1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En gjennomgang av 37 studier viste at barn først forteller om seksuelle overgrep til venner, deretter én av foreldrene (som oftest mor), noen til venners foreldre (som oftest deres mor), og noen forteller deretter til profesjonelle. Ungdom tenderer oftest mot å bare fortelle til venner og ikke til voksne.</a:t>
            </a:r>
          </a:p>
          <a:p>
            <a:pPr marL="1885950" lvl="3" indent="-285750">
              <a:lnSpc>
                <a:spcPct val="107000"/>
              </a:lnSpc>
              <a:spcAft>
                <a:spcPts val="600"/>
              </a:spcAft>
            </a:pP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Ref.: </a:t>
            </a:r>
            <a:r>
              <a:rPr lang="nb-NO" sz="800" dirty="0" err="1">
                <a:solidFill>
                  <a:srgbClr val="4A0CE6"/>
                </a:solidFill>
                <a:latin typeface="Biome Light" panose="020B0303030204020804" pitchFamily="34" charset="0"/>
                <a:cs typeface="Biome Light" panose="020B0303030204020804" pitchFamily="34" charset="0"/>
                <a:hlinkClick r:id="rId2">
                  <a:extLst>
                    <a:ext uri="{A12FA001-AC4F-418D-AE19-62706E023703}">
                      <ahyp:hlinkClr xmlns:ahyp="http://schemas.microsoft.com/office/drawing/2018/hyperlinkcolor" val="tx"/>
                    </a:ext>
                  </a:extLst>
                </a:hlinkClick>
              </a:rPr>
              <a:t>Manay</a:t>
            </a:r>
            <a:r>
              <a:rPr lang="nb-NO" sz="800" dirty="0">
                <a:solidFill>
                  <a:srgbClr val="4A0CE6"/>
                </a:solidFill>
                <a:latin typeface="Biome Light" panose="020B0303030204020804" pitchFamily="34" charset="0"/>
                <a:cs typeface="Biome Light" panose="020B0303030204020804" pitchFamily="34" charset="0"/>
              </a:rPr>
              <a:t> &amp; </a:t>
            </a:r>
            <a:r>
              <a:rPr lang="nb-NO" sz="800" dirty="0">
                <a:solidFill>
                  <a:srgbClr val="4A0CE6"/>
                </a:solidFill>
                <a:latin typeface="Biome Light" panose="020B0303030204020804" pitchFamily="34" charset="0"/>
                <a:cs typeface="Biome Light" panose="020B0303030204020804" pitchFamily="34" charset="0"/>
                <a:hlinkClick r:id="rId2">
                  <a:extLst>
                    <a:ext uri="{A12FA001-AC4F-418D-AE19-62706E023703}">
                      <ahyp:hlinkClr xmlns:ahyp="http://schemas.microsoft.com/office/drawing/2018/hyperlinkcolor" val="tx"/>
                    </a:ext>
                  </a:extLst>
                </a:hlinkClick>
              </a:rPr>
              <a:t>Collin-</a:t>
            </a:r>
            <a:r>
              <a:rPr lang="nb-NO" sz="800" dirty="0" err="1">
                <a:solidFill>
                  <a:srgbClr val="4A0CE6"/>
                </a:solidFill>
                <a:latin typeface="Biome Light" panose="020B0303030204020804" pitchFamily="34" charset="0"/>
                <a:cs typeface="Biome Light" panose="020B0303030204020804" pitchFamily="34" charset="0"/>
                <a:hlinkClick r:id="rId2">
                  <a:extLst>
                    <a:ext uri="{A12FA001-AC4F-418D-AE19-62706E023703}">
                      <ahyp:hlinkClr xmlns:ahyp="http://schemas.microsoft.com/office/drawing/2018/hyperlinkcolor" val="tx"/>
                    </a:ext>
                  </a:extLst>
                </a:hlinkClick>
              </a:rPr>
              <a:t>Vézina</a:t>
            </a:r>
            <a:r>
              <a:rPr lang="nb-NO" sz="800" dirty="0">
                <a:solidFill>
                  <a:srgbClr val="4A0CE6"/>
                </a:solidFill>
                <a:latin typeface="Biome Light" panose="020B0303030204020804" pitchFamily="34" charset="0"/>
                <a:cs typeface="Biome Light" panose="020B0303030204020804" pitchFamily="34" charset="0"/>
              </a:rPr>
              <a:t>, 2021</a:t>
            </a: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 Thorsen &amp; Hjemdal, 2014 </a:t>
            </a:r>
          </a:p>
          <a:p>
            <a:pPr marL="514350" indent="-285750">
              <a:lnSpc>
                <a:spcPct val="107000"/>
              </a:lnSpc>
              <a:spcAft>
                <a:spcPts val="600"/>
              </a:spcAft>
            </a:pPr>
            <a:r>
              <a:rPr lang="nb-NO" sz="1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Reaksjonene som barn mottar når de først begynner å hinte om eller fortelle litt om de seksuelle overgrepene, avgjør i høy grad om de forteller mer og til flere personer eller ikke.</a:t>
            </a:r>
          </a:p>
          <a:p>
            <a:pPr marL="1885950" lvl="3" indent="-285750">
              <a:lnSpc>
                <a:spcPct val="107000"/>
              </a:lnSpc>
              <a:spcAft>
                <a:spcPts val="600"/>
              </a:spcAft>
            </a:pPr>
            <a:r>
              <a:rPr lang="nb-NO" sz="800" dirty="0">
                <a:solidFill>
                  <a:srgbClr val="4A0CE6"/>
                </a:solidFill>
                <a:effectLst/>
                <a:latin typeface="Biome Light" panose="020B0303030204020804" pitchFamily="34" charset="0"/>
                <a:ea typeface="Calibri" panose="020F0502020204030204" pitchFamily="34" charset="0"/>
                <a:cs typeface="Biome Light" panose="020B0303030204020804" pitchFamily="34" charset="0"/>
              </a:rPr>
              <a:t>Ref.: Brattfjell &amp; Flåm, 2019</a:t>
            </a:r>
          </a:p>
          <a:p>
            <a:pPr marL="0" indent="0">
              <a:buNone/>
            </a:pPr>
            <a:endParaRPr lang="nb-NO" dirty="0"/>
          </a:p>
        </p:txBody>
      </p:sp>
      <p:sp>
        <p:nvSpPr>
          <p:cNvPr id="4" name="Date Placeholder 3">
            <a:extLst>
              <a:ext uri="{FF2B5EF4-FFF2-40B4-BE49-F238E27FC236}">
                <a16:creationId xmlns:a16="http://schemas.microsoft.com/office/drawing/2014/main" id="{3490731B-F31D-5403-3200-9DB73021AC38}"/>
              </a:ext>
            </a:extLst>
          </p:cNvPr>
          <p:cNvSpPr>
            <a:spLocks noGrp="1"/>
          </p:cNvSpPr>
          <p:nvPr>
            <p:ph type="dt" sz="half" idx="10"/>
          </p:nvPr>
        </p:nvSpPr>
        <p:spPr/>
        <p:txBody>
          <a:bodyPr/>
          <a:lstStyle/>
          <a:p>
            <a:fld id="{D1AF3A42-6A4E-1F47-BEF9-20A0978B421A}" type="datetime1">
              <a:rPr lang="nb-NO" smtClean="0"/>
              <a:t>10.01.2023</a:t>
            </a:fld>
            <a:endParaRPr lang="nb-NO" dirty="0"/>
          </a:p>
        </p:txBody>
      </p:sp>
      <p:sp>
        <p:nvSpPr>
          <p:cNvPr id="5" name="Slide Number Placeholder 4">
            <a:extLst>
              <a:ext uri="{FF2B5EF4-FFF2-40B4-BE49-F238E27FC236}">
                <a16:creationId xmlns:a16="http://schemas.microsoft.com/office/drawing/2014/main" id="{34B3F3DD-2F14-1A7F-EE6F-8ED4A7E036C1}"/>
              </a:ext>
            </a:extLst>
          </p:cNvPr>
          <p:cNvSpPr>
            <a:spLocks noGrp="1"/>
          </p:cNvSpPr>
          <p:nvPr>
            <p:ph type="sldNum" sz="quarter" idx="12"/>
          </p:nvPr>
        </p:nvSpPr>
        <p:spPr/>
        <p:txBody>
          <a:bodyPr/>
          <a:lstStyle/>
          <a:p>
            <a:fld id="{28385D78-4187-AD4C-B928-A8579EE9A756}" type="slidenum">
              <a:rPr lang="nb-NO" smtClean="0"/>
              <a:t>8</a:t>
            </a:fld>
            <a:endParaRPr lang="nb-NO"/>
          </a:p>
        </p:txBody>
      </p:sp>
    </p:spTree>
    <p:extLst>
      <p:ext uri="{BB962C8B-B14F-4D97-AF65-F5344CB8AC3E}">
        <p14:creationId xmlns:p14="http://schemas.microsoft.com/office/powerpoint/2010/main" val="2831719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0654F68-D650-E8E4-5851-6E370FDA7F52}"/>
              </a:ext>
            </a:extLst>
          </p:cNvPr>
          <p:cNvSpPr>
            <a:spLocks noGrp="1"/>
          </p:cNvSpPr>
          <p:nvPr>
            <p:ph type="dt" sz="half" idx="10"/>
          </p:nvPr>
        </p:nvSpPr>
        <p:spPr/>
        <p:txBody>
          <a:bodyPr/>
          <a:lstStyle/>
          <a:p>
            <a:fld id="{D1AF3A42-6A4E-1F47-BEF9-20A0978B421A}" type="datetime1">
              <a:rPr lang="nb-NO" smtClean="0"/>
              <a:t>10.01.2023</a:t>
            </a:fld>
            <a:endParaRPr lang="nb-NO" dirty="0"/>
          </a:p>
        </p:txBody>
      </p:sp>
      <p:sp>
        <p:nvSpPr>
          <p:cNvPr id="5" name="Slide Number Placeholder 4">
            <a:extLst>
              <a:ext uri="{FF2B5EF4-FFF2-40B4-BE49-F238E27FC236}">
                <a16:creationId xmlns:a16="http://schemas.microsoft.com/office/drawing/2014/main" id="{894C2A27-E0A9-965E-35A4-ADF9211A94E6}"/>
              </a:ext>
            </a:extLst>
          </p:cNvPr>
          <p:cNvSpPr>
            <a:spLocks noGrp="1"/>
          </p:cNvSpPr>
          <p:nvPr>
            <p:ph type="sldNum" sz="quarter" idx="12"/>
          </p:nvPr>
        </p:nvSpPr>
        <p:spPr/>
        <p:txBody>
          <a:bodyPr/>
          <a:lstStyle/>
          <a:p>
            <a:fld id="{28385D78-4187-AD4C-B928-A8579EE9A756}" type="slidenum">
              <a:rPr lang="nb-NO" smtClean="0"/>
              <a:t>9</a:t>
            </a:fld>
            <a:endParaRPr lang="nb-NO"/>
          </a:p>
        </p:txBody>
      </p:sp>
      <p:pic>
        <p:nvPicPr>
          <p:cNvPr id="6" name="Picture 5">
            <a:extLst>
              <a:ext uri="{FF2B5EF4-FFF2-40B4-BE49-F238E27FC236}">
                <a16:creationId xmlns:a16="http://schemas.microsoft.com/office/drawing/2014/main" id="{4B0D74D8-A7B4-8C58-BD3A-06BCCB307DD3}"/>
              </a:ext>
            </a:extLst>
          </p:cNvPr>
          <p:cNvPicPr>
            <a:picLocks noChangeAspect="1"/>
          </p:cNvPicPr>
          <p:nvPr/>
        </p:nvPicPr>
        <p:blipFill>
          <a:blip r:embed="rId2"/>
          <a:stretch>
            <a:fillRect/>
          </a:stretch>
        </p:blipFill>
        <p:spPr>
          <a:xfrm>
            <a:off x="1224643" y="0"/>
            <a:ext cx="7919357" cy="5143500"/>
          </a:xfrm>
          <a:prstGeom prst="rect">
            <a:avLst/>
          </a:prstGeom>
        </p:spPr>
      </p:pic>
    </p:spTree>
    <p:extLst>
      <p:ext uri="{BB962C8B-B14F-4D97-AF65-F5344CB8AC3E}">
        <p14:creationId xmlns:p14="http://schemas.microsoft.com/office/powerpoint/2010/main" val="612226548"/>
      </p:ext>
    </p:extLst>
  </p:cSld>
  <p:clrMapOvr>
    <a:masterClrMapping/>
  </p:clrMapOvr>
</p:sld>
</file>

<file path=ppt/theme/theme1.xml><?xml version="1.0" encoding="utf-8"?>
<a:theme xmlns:a="http://schemas.openxmlformats.org/drawingml/2006/main" name="USN Bokmål">
  <a:themeElements>
    <a:clrScheme name="Custom 39">
      <a:dk1>
        <a:srgbClr val="252525"/>
      </a:dk1>
      <a:lt1>
        <a:sysClr val="window" lastClr="FFFFFF"/>
      </a:lt1>
      <a:dk2>
        <a:srgbClr val="7E9492"/>
      </a:dk2>
      <a:lt2>
        <a:srgbClr val="D6E0E3"/>
      </a:lt2>
      <a:accent1>
        <a:srgbClr val="4B4CAD"/>
      </a:accent1>
      <a:accent2>
        <a:srgbClr val="3BAFA2"/>
      </a:accent2>
      <a:accent3>
        <a:srgbClr val="00978A"/>
      </a:accent3>
      <a:accent4>
        <a:srgbClr val="FFD240"/>
      </a:accent4>
      <a:accent5>
        <a:srgbClr val="D64349"/>
      </a:accent5>
      <a:accent6>
        <a:srgbClr val="27B2D0"/>
      </a:accent6>
      <a:hlink>
        <a:srgbClr val="005B9A"/>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32247431-3E2A-4F62-B5FC-7BAC169337D2}" vid="{B416DA83-C05D-41FB-B756-3651B1252A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PPmalbokmål</Template>
  <TotalTime>0</TotalTime>
  <Words>1246</Words>
  <Application>Microsoft Office PowerPoint</Application>
  <PresentationFormat>Skjermfremvisning (16:9)</PresentationFormat>
  <Paragraphs>103</Paragraphs>
  <Slides>16</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16</vt:i4>
      </vt:variant>
    </vt:vector>
  </HeadingPairs>
  <TitlesOfParts>
    <vt:vector size="23" baseType="lpstr">
      <vt:lpstr>Arial</vt:lpstr>
      <vt:lpstr>Biome Light</vt:lpstr>
      <vt:lpstr>Calibri</vt:lpstr>
      <vt:lpstr>Calibri Light</vt:lpstr>
      <vt:lpstr>Daytona</vt:lpstr>
      <vt:lpstr>Times New Roman</vt:lpstr>
      <vt:lpstr>USN Bokmål</vt:lpstr>
      <vt:lpstr>PowerPoint-presentasjon</vt:lpstr>
      <vt:lpstr>Tverrprofesjonelt samarbeid i saker som handler om vold og overgrep mot barn     05.01.2023  </vt:lpstr>
      <vt:lpstr>Behov for samarbeid</vt:lpstr>
      <vt:lpstr>PowerPoint-presentasjon</vt:lpstr>
      <vt:lpstr>De nærmest barna</vt:lpstr>
      <vt:lpstr>Et eksempel i forhold til tegn på å være utsatt for seksuelle overgrep</vt:lpstr>
      <vt:lpstr>PowerPoint-presentasjon</vt:lpstr>
      <vt:lpstr>PowerPoint-presentasjon</vt:lpstr>
      <vt:lpstr>PowerPoint-presentasjon</vt:lpstr>
      <vt:lpstr>PowerPoint-presentasjon</vt:lpstr>
      <vt:lpstr>PowerPoint-presentasjon</vt:lpstr>
      <vt:lpstr>PowerPoint-presentasjon</vt:lpstr>
      <vt:lpstr>Falske anklager</vt:lpstr>
      <vt:lpstr>En oppsummering</vt:lpstr>
      <vt:lpstr>PowerPoint-presentasjon</vt:lpstr>
      <vt:lpstr>PowerPoint-presentasjon</vt:lpstr>
    </vt:vector>
  </TitlesOfParts>
  <Company>USN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Bruk av presentasjonsmal</dc:title>
  <dc:creator>Eva Lill Fossli Vassend</dc:creator>
  <cp:lastModifiedBy>Cecilie Torvik</cp:lastModifiedBy>
  <cp:revision>23</cp:revision>
  <cp:lastPrinted>2015-12-11T15:19:02Z</cp:lastPrinted>
  <dcterms:created xsi:type="dcterms:W3CDTF">2020-01-03T08:04:43Z</dcterms:created>
  <dcterms:modified xsi:type="dcterms:W3CDTF">2023-01-10T17:07:45Z</dcterms:modified>
</cp:coreProperties>
</file>